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notesMasterIdLst>
    <p:notesMasterId r:id="rId90"/>
  </p:notesMasterIdLst>
  <p:sldIdLst>
    <p:sldId id="256" r:id="rId2"/>
    <p:sldId id="257" r:id="rId3"/>
    <p:sldId id="261" r:id="rId4"/>
    <p:sldId id="258" r:id="rId5"/>
    <p:sldId id="259" r:id="rId6"/>
    <p:sldId id="260" r:id="rId7"/>
    <p:sldId id="263" r:id="rId8"/>
    <p:sldId id="267" r:id="rId9"/>
    <p:sldId id="268" r:id="rId10"/>
    <p:sldId id="269" r:id="rId11"/>
    <p:sldId id="270" r:id="rId12"/>
    <p:sldId id="272" r:id="rId13"/>
    <p:sldId id="274" r:id="rId14"/>
    <p:sldId id="276" r:id="rId15"/>
    <p:sldId id="273" r:id="rId16"/>
    <p:sldId id="275" r:id="rId17"/>
    <p:sldId id="277" r:id="rId18"/>
    <p:sldId id="278" r:id="rId19"/>
    <p:sldId id="281" r:id="rId20"/>
    <p:sldId id="280" r:id="rId21"/>
    <p:sldId id="306" r:id="rId22"/>
    <p:sldId id="307" r:id="rId23"/>
    <p:sldId id="308" r:id="rId24"/>
    <p:sldId id="334" r:id="rId25"/>
    <p:sldId id="335" r:id="rId26"/>
    <p:sldId id="336" r:id="rId27"/>
    <p:sldId id="337" r:id="rId28"/>
    <p:sldId id="338" r:id="rId29"/>
    <p:sldId id="339" r:id="rId30"/>
    <p:sldId id="340" r:id="rId31"/>
    <p:sldId id="341" r:id="rId32"/>
    <p:sldId id="342" r:id="rId33"/>
    <p:sldId id="343" r:id="rId34"/>
    <p:sldId id="344" r:id="rId35"/>
    <p:sldId id="345" r:id="rId36"/>
    <p:sldId id="346" r:id="rId37"/>
    <p:sldId id="347" r:id="rId38"/>
    <p:sldId id="348" r:id="rId39"/>
    <p:sldId id="349" r:id="rId40"/>
    <p:sldId id="350" r:id="rId41"/>
    <p:sldId id="282" r:id="rId42"/>
    <p:sldId id="311" r:id="rId43"/>
    <p:sldId id="312" r:id="rId44"/>
    <p:sldId id="313" r:id="rId45"/>
    <p:sldId id="314" r:id="rId46"/>
    <p:sldId id="283" r:id="rId47"/>
    <p:sldId id="284" r:id="rId48"/>
    <p:sldId id="285" r:id="rId49"/>
    <p:sldId id="287" r:id="rId50"/>
    <p:sldId id="315" r:id="rId51"/>
    <p:sldId id="316" r:id="rId52"/>
    <p:sldId id="317" r:id="rId53"/>
    <p:sldId id="318" r:id="rId54"/>
    <p:sldId id="319" r:id="rId55"/>
    <p:sldId id="320" r:id="rId56"/>
    <p:sldId id="321" r:id="rId57"/>
    <p:sldId id="322" r:id="rId58"/>
    <p:sldId id="323" r:id="rId59"/>
    <p:sldId id="324" r:id="rId60"/>
    <p:sldId id="325" r:id="rId61"/>
    <p:sldId id="326" r:id="rId62"/>
    <p:sldId id="327" r:id="rId63"/>
    <p:sldId id="328" r:id="rId64"/>
    <p:sldId id="329" r:id="rId65"/>
    <p:sldId id="330" r:id="rId66"/>
    <p:sldId id="331" r:id="rId67"/>
    <p:sldId id="332" r:id="rId68"/>
    <p:sldId id="333" r:id="rId69"/>
    <p:sldId id="286" r:id="rId70"/>
    <p:sldId id="288" r:id="rId71"/>
    <p:sldId id="289" r:id="rId72"/>
    <p:sldId id="290" r:id="rId73"/>
    <p:sldId id="292" r:id="rId74"/>
    <p:sldId id="293" r:id="rId75"/>
    <p:sldId id="296" r:id="rId76"/>
    <p:sldId id="297" r:id="rId77"/>
    <p:sldId id="298" r:id="rId78"/>
    <p:sldId id="299" r:id="rId79"/>
    <p:sldId id="300" r:id="rId80"/>
    <p:sldId id="294" r:id="rId81"/>
    <p:sldId id="295" r:id="rId82"/>
    <p:sldId id="301" r:id="rId83"/>
    <p:sldId id="302" r:id="rId84"/>
    <p:sldId id="303" r:id="rId85"/>
    <p:sldId id="304" r:id="rId86"/>
    <p:sldId id="305" r:id="rId87"/>
    <p:sldId id="309" r:id="rId88"/>
    <p:sldId id="310" r:id="rId8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0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50" d="100"/>
          <a:sy n="50" d="100"/>
        </p:scale>
        <p:origin x="-1476" y="-492"/>
      </p:cViewPr>
      <p:guideLst>
        <p:guide orient="horz" pos="2160"/>
        <p:guide pos="3840"/>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notesMaster" Target="notesMasters/notesMaster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viewProps" Target="view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6DB8CC6-45F7-46ED-BF2A-951B1A5ADC53}" type="datetimeFigureOut">
              <a:rPr lang="en-US" smtClean="0"/>
              <a:t>10/29/2024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BF503B1-7FE6-4FDD-8BC1-AF2BFF76D30B}" type="slidenum">
              <a:rPr lang="en-US" smtClean="0"/>
              <a:t>‹#›</a:t>
            </a:fld>
            <a:endParaRPr lang="en-US"/>
          </a:p>
        </p:txBody>
      </p:sp>
    </p:spTree>
    <p:extLst>
      <p:ext uri="{BB962C8B-B14F-4D97-AF65-F5344CB8AC3E}">
        <p14:creationId xmlns:p14="http://schemas.microsoft.com/office/powerpoint/2010/main" val="12281838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Slide Image Placeholder 1"/>
          <p:cNvSpPr>
            <a:spLocks noGrp="1" noRot="1" noChangeAspect="1" noTextEdit="1"/>
          </p:cNvSpPr>
          <p:nvPr>
            <p:ph type="sldImg"/>
          </p:nvPr>
        </p:nvSpPr>
        <p:spPr bwMode="auto">
          <a:noFill/>
          <a:ln>
            <a:solidFill>
              <a:srgbClr val="000000"/>
            </a:solidFill>
            <a:miter lim="800000"/>
            <a:headEnd/>
            <a:tailEnd/>
          </a:ln>
        </p:spPr>
      </p:sp>
      <p:sp>
        <p:nvSpPr>
          <p:cNvPr id="157699"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916C4A0D-0851-460F-8851-C71DE37BEB9D}" type="slidenum">
              <a:rPr lang="en-CA" smtClean="0"/>
              <a:pPr>
                <a:defRPr/>
              </a:pPr>
              <a:t>24</a:t>
            </a:fld>
            <a:endParaRPr lang="en-CA"/>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Slide Image Placeholder 1"/>
          <p:cNvSpPr>
            <a:spLocks noGrp="1" noRot="1" noChangeAspect="1" noTextEdit="1"/>
          </p:cNvSpPr>
          <p:nvPr>
            <p:ph type="sldImg"/>
          </p:nvPr>
        </p:nvSpPr>
        <p:spPr bwMode="auto">
          <a:noFill/>
          <a:ln>
            <a:solidFill>
              <a:srgbClr val="000000"/>
            </a:solidFill>
            <a:miter lim="800000"/>
            <a:headEnd/>
            <a:tailEnd/>
          </a:ln>
        </p:spPr>
      </p:sp>
      <p:sp>
        <p:nvSpPr>
          <p:cNvPr id="166915"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51F2161A-F4EE-439B-91B2-B42D1A61805E}" type="slidenum">
              <a:rPr lang="en-CA" smtClean="0"/>
              <a:pPr>
                <a:defRPr/>
              </a:pPr>
              <a:t>33</a:t>
            </a:fld>
            <a:endParaRPr lang="en-CA"/>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Slide Image Placeholder 1"/>
          <p:cNvSpPr>
            <a:spLocks noGrp="1" noRot="1" noChangeAspect="1" noTextEdit="1"/>
          </p:cNvSpPr>
          <p:nvPr>
            <p:ph type="sldImg"/>
          </p:nvPr>
        </p:nvSpPr>
        <p:spPr bwMode="auto">
          <a:noFill/>
          <a:ln>
            <a:solidFill>
              <a:srgbClr val="000000"/>
            </a:solidFill>
            <a:miter lim="800000"/>
            <a:headEnd/>
            <a:tailEnd/>
          </a:ln>
        </p:spPr>
      </p:sp>
      <p:sp>
        <p:nvSpPr>
          <p:cNvPr id="167939"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1DA04776-848E-45D8-863B-4AF41D83B834}" type="slidenum">
              <a:rPr lang="en-CA" smtClean="0"/>
              <a:pPr>
                <a:defRPr/>
              </a:pPr>
              <a:t>34</a:t>
            </a:fld>
            <a:endParaRPr lang="en-CA"/>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Slide Image Placeholder 1"/>
          <p:cNvSpPr>
            <a:spLocks noGrp="1" noRot="1" noChangeAspect="1" noTextEdit="1"/>
          </p:cNvSpPr>
          <p:nvPr>
            <p:ph type="sldImg"/>
          </p:nvPr>
        </p:nvSpPr>
        <p:spPr bwMode="auto">
          <a:noFill/>
          <a:ln>
            <a:solidFill>
              <a:srgbClr val="000000"/>
            </a:solidFill>
            <a:miter lim="800000"/>
            <a:headEnd/>
            <a:tailEnd/>
          </a:ln>
        </p:spPr>
      </p:sp>
      <p:sp>
        <p:nvSpPr>
          <p:cNvPr id="168963"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BF9E7085-DD3D-4CEE-931C-0C0196C96E60}" type="slidenum">
              <a:rPr lang="en-CA" smtClean="0"/>
              <a:pPr>
                <a:defRPr/>
              </a:pPr>
              <a:t>35</a:t>
            </a:fld>
            <a:endParaRPr lang="en-CA"/>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Slide Image Placeholder 1"/>
          <p:cNvSpPr>
            <a:spLocks noGrp="1" noRot="1" noChangeAspect="1" noTextEdit="1"/>
          </p:cNvSpPr>
          <p:nvPr>
            <p:ph type="sldImg"/>
          </p:nvPr>
        </p:nvSpPr>
        <p:spPr bwMode="auto">
          <a:noFill/>
          <a:ln>
            <a:solidFill>
              <a:srgbClr val="000000"/>
            </a:solidFill>
            <a:miter lim="800000"/>
            <a:headEnd/>
            <a:tailEnd/>
          </a:ln>
        </p:spPr>
      </p:sp>
      <p:sp>
        <p:nvSpPr>
          <p:cNvPr id="169987"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8C1F4931-05F3-4A7C-992A-065641E1B274}" type="slidenum">
              <a:rPr lang="en-CA" smtClean="0"/>
              <a:pPr>
                <a:defRPr/>
              </a:pPr>
              <a:t>36</a:t>
            </a:fld>
            <a:endParaRPr lang="en-CA"/>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Slide Image Placeholder 1"/>
          <p:cNvSpPr>
            <a:spLocks noGrp="1" noRot="1" noChangeAspect="1" noTextEdit="1"/>
          </p:cNvSpPr>
          <p:nvPr>
            <p:ph type="sldImg"/>
          </p:nvPr>
        </p:nvSpPr>
        <p:spPr bwMode="auto">
          <a:noFill/>
          <a:ln>
            <a:solidFill>
              <a:srgbClr val="000000"/>
            </a:solidFill>
            <a:miter lim="800000"/>
            <a:headEnd/>
            <a:tailEnd/>
          </a:ln>
        </p:spPr>
      </p:sp>
      <p:sp>
        <p:nvSpPr>
          <p:cNvPr id="171011"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897F89D6-7EE4-48FE-8C89-E3FB5A0419F4}" type="slidenum">
              <a:rPr lang="en-CA" smtClean="0"/>
              <a:pPr>
                <a:defRPr/>
              </a:pPr>
              <a:t>37</a:t>
            </a:fld>
            <a:endParaRPr lang="en-CA"/>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Slide Image Placeholder 1"/>
          <p:cNvSpPr>
            <a:spLocks noGrp="1" noRot="1" noChangeAspect="1" noTextEdit="1"/>
          </p:cNvSpPr>
          <p:nvPr>
            <p:ph type="sldImg"/>
          </p:nvPr>
        </p:nvSpPr>
        <p:spPr bwMode="auto">
          <a:noFill/>
          <a:ln>
            <a:solidFill>
              <a:srgbClr val="000000"/>
            </a:solidFill>
            <a:miter lim="800000"/>
            <a:headEnd/>
            <a:tailEnd/>
          </a:ln>
        </p:spPr>
      </p:sp>
      <p:sp>
        <p:nvSpPr>
          <p:cNvPr id="172035"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C485BC42-4450-4192-89E2-0ED186877014}" type="slidenum">
              <a:rPr lang="en-CA" smtClean="0"/>
              <a:pPr>
                <a:defRPr/>
              </a:pPr>
              <a:t>38</a:t>
            </a:fld>
            <a:endParaRPr lang="en-CA"/>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Slide Image Placeholder 1"/>
          <p:cNvSpPr>
            <a:spLocks noGrp="1" noRot="1" noChangeAspect="1" noTextEdit="1"/>
          </p:cNvSpPr>
          <p:nvPr>
            <p:ph type="sldImg"/>
          </p:nvPr>
        </p:nvSpPr>
        <p:spPr bwMode="auto">
          <a:noFill/>
          <a:ln>
            <a:solidFill>
              <a:srgbClr val="000000"/>
            </a:solidFill>
            <a:miter lim="800000"/>
            <a:headEnd/>
            <a:tailEnd/>
          </a:ln>
        </p:spPr>
      </p:sp>
      <p:sp>
        <p:nvSpPr>
          <p:cNvPr id="173059"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FB45AFF7-ECF2-4166-9786-C19E53960243}" type="slidenum">
              <a:rPr lang="en-CA" smtClean="0"/>
              <a:pPr>
                <a:defRPr/>
              </a:pPr>
              <a:t>39</a:t>
            </a:fld>
            <a:endParaRPr lang="en-CA"/>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Slide Image Placeholder 1"/>
          <p:cNvSpPr>
            <a:spLocks noGrp="1" noRot="1" noChangeAspect="1" noTextEdit="1"/>
          </p:cNvSpPr>
          <p:nvPr>
            <p:ph type="sldImg"/>
          </p:nvPr>
        </p:nvSpPr>
        <p:spPr bwMode="auto">
          <a:noFill/>
          <a:ln>
            <a:solidFill>
              <a:srgbClr val="000000"/>
            </a:solidFill>
            <a:miter lim="800000"/>
            <a:headEnd/>
            <a:tailEnd/>
          </a:ln>
        </p:spPr>
      </p:sp>
      <p:sp>
        <p:nvSpPr>
          <p:cNvPr id="174083"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9EDE0200-01FD-4C03-9A88-DFA3A17BCE9B}" type="slidenum">
              <a:rPr lang="en-CA" smtClean="0"/>
              <a:pPr>
                <a:defRPr/>
              </a:pPr>
              <a:t>40</a:t>
            </a:fld>
            <a:endParaRPr lang="en-CA"/>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Slide Image Placeholder 1"/>
          <p:cNvSpPr>
            <a:spLocks noGrp="1" noRot="1" noChangeAspect="1" noTextEdit="1"/>
          </p:cNvSpPr>
          <p:nvPr>
            <p:ph type="sldImg"/>
          </p:nvPr>
        </p:nvSpPr>
        <p:spPr bwMode="auto">
          <a:noFill/>
          <a:ln>
            <a:solidFill>
              <a:srgbClr val="000000"/>
            </a:solidFill>
            <a:miter lim="800000"/>
            <a:headEnd/>
            <a:tailEnd/>
          </a:ln>
        </p:spPr>
      </p:sp>
      <p:sp>
        <p:nvSpPr>
          <p:cNvPr id="190467"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3F5653CD-89AF-48E3-9050-8F03B0EB14F2}" type="slidenum">
              <a:rPr lang="en-CA" smtClean="0"/>
              <a:pPr>
                <a:defRPr/>
              </a:pPr>
              <a:t>50</a:t>
            </a:fld>
            <a:endParaRPr lang="en-CA"/>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Slide Image Placeholder 1"/>
          <p:cNvSpPr>
            <a:spLocks noGrp="1" noRot="1" noChangeAspect="1" noTextEdit="1"/>
          </p:cNvSpPr>
          <p:nvPr>
            <p:ph type="sldImg"/>
          </p:nvPr>
        </p:nvSpPr>
        <p:spPr bwMode="auto">
          <a:noFill/>
          <a:ln>
            <a:solidFill>
              <a:srgbClr val="000000"/>
            </a:solidFill>
            <a:miter lim="800000"/>
            <a:headEnd/>
            <a:tailEnd/>
          </a:ln>
        </p:spPr>
      </p:sp>
      <p:sp>
        <p:nvSpPr>
          <p:cNvPr id="191491"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BF6063E4-CE3E-47AD-A669-BCFC945C2837}" type="slidenum">
              <a:rPr lang="en-CA" smtClean="0"/>
              <a:pPr>
                <a:defRPr/>
              </a:pPr>
              <a:t>51</a:t>
            </a:fld>
            <a:endParaRPr lang="en-CA"/>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Slide Image Placeholder 1"/>
          <p:cNvSpPr>
            <a:spLocks noGrp="1" noRot="1" noChangeAspect="1" noTextEdit="1"/>
          </p:cNvSpPr>
          <p:nvPr>
            <p:ph type="sldImg"/>
          </p:nvPr>
        </p:nvSpPr>
        <p:spPr bwMode="auto">
          <a:noFill/>
          <a:ln>
            <a:solidFill>
              <a:srgbClr val="000000"/>
            </a:solidFill>
            <a:miter lim="800000"/>
            <a:headEnd/>
            <a:tailEnd/>
          </a:ln>
        </p:spPr>
      </p:sp>
      <p:sp>
        <p:nvSpPr>
          <p:cNvPr id="158723"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48AC256D-7267-4506-8089-8DC80110EEC0}" type="slidenum">
              <a:rPr lang="en-CA" smtClean="0"/>
              <a:pPr>
                <a:defRPr/>
              </a:pPr>
              <a:t>25</a:t>
            </a:fld>
            <a:endParaRPr lang="en-CA"/>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Slide Image Placeholder 1"/>
          <p:cNvSpPr>
            <a:spLocks noGrp="1" noRot="1" noChangeAspect="1" noTextEdit="1"/>
          </p:cNvSpPr>
          <p:nvPr>
            <p:ph type="sldImg"/>
          </p:nvPr>
        </p:nvSpPr>
        <p:spPr bwMode="auto">
          <a:noFill/>
          <a:ln>
            <a:solidFill>
              <a:srgbClr val="000000"/>
            </a:solidFill>
            <a:miter lim="800000"/>
            <a:headEnd/>
            <a:tailEnd/>
          </a:ln>
        </p:spPr>
      </p:sp>
      <p:sp>
        <p:nvSpPr>
          <p:cNvPr id="192515"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9FCFBD26-5D1C-4D5E-988E-28BE6192967B}" type="slidenum">
              <a:rPr lang="en-CA" smtClean="0"/>
              <a:pPr>
                <a:defRPr/>
              </a:pPr>
              <a:t>52</a:t>
            </a:fld>
            <a:endParaRPr lang="en-CA"/>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Slide Image Placeholder 1"/>
          <p:cNvSpPr>
            <a:spLocks noGrp="1" noRot="1" noChangeAspect="1" noTextEdit="1"/>
          </p:cNvSpPr>
          <p:nvPr>
            <p:ph type="sldImg"/>
          </p:nvPr>
        </p:nvSpPr>
        <p:spPr bwMode="auto">
          <a:noFill/>
          <a:ln>
            <a:solidFill>
              <a:srgbClr val="000000"/>
            </a:solidFill>
            <a:miter lim="800000"/>
            <a:headEnd/>
            <a:tailEnd/>
          </a:ln>
        </p:spPr>
      </p:sp>
      <p:sp>
        <p:nvSpPr>
          <p:cNvPr id="193539"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CB7F2AC8-5898-462F-A43A-C7ADBFEE3F6F}" type="slidenum">
              <a:rPr lang="en-CA" smtClean="0"/>
              <a:pPr>
                <a:defRPr/>
              </a:pPr>
              <a:t>53</a:t>
            </a:fld>
            <a:endParaRPr lang="en-CA"/>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Slide Image Placeholder 1"/>
          <p:cNvSpPr>
            <a:spLocks noGrp="1" noRot="1" noChangeAspect="1" noTextEdit="1"/>
          </p:cNvSpPr>
          <p:nvPr>
            <p:ph type="sldImg"/>
          </p:nvPr>
        </p:nvSpPr>
        <p:spPr bwMode="auto">
          <a:noFill/>
          <a:ln>
            <a:solidFill>
              <a:srgbClr val="000000"/>
            </a:solidFill>
            <a:miter lim="800000"/>
            <a:headEnd/>
            <a:tailEnd/>
          </a:ln>
        </p:spPr>
      </p:sp>
      <p:sp>
        <p:nvSpPr>
          <p:cNvPr id="194563"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00A59312-4D02-4966-B5BD-1F685C89AA4F}" type="slidenum">
              <a:rPr lang="en-CA" smtClean="0"/>
              <a:pPr>
                <a:defRPr/>
              </a:pPr>
              <a:t>54</a:t>
            </a:fld>
            <a:endParaRPr lang="en-CA"/>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Slide Image Placeholder 1"/>
          <p:cNvSpPr>
            <a:spLocks noGrp="1" noRot="1" noChangeAspect="1" noTextEdit="1"/>
          </p:cNvSpPr>
          <p:nvPr>
            <p:ph type="sldImg"/>
          </p:nvPr>
        </p:nvSpPr>
        <p:spPr bwMode="auto">
          <a:noFill/>
          <a:ln>
            <a:solidFill>
              <a:srgbClr val="000000"/>
            </a:solidFill>
            <a:miter lim="800000"/>
            <a:headEnd/>
            <a:tailEnd/>
          </a:ln>
        </p:spPr>
      </p:sp>
      <p:sp>
        <p:nvSpPr>
          <p:cNvPr id="195587"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9AC9FD29-08E6-490E-A511-786C29675127}" type="slidenum">
              <a:rPr lang="en-CA" smtClean="0"/>
              <a:pPr>
                <a:defRPr/>
              </a:pPr>
              <a:t>55</a:t>
            </a:fld>
            <a:endParaRPr lang="en-CA"/>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Slide Image Placeholder 1"/>
          <p:cNvSpPr>
            <a:spLocks noGrp="1" noRot="1" noChangeAspect="1" noTextEdit="1"/>
          </p:cNvSpPr>
          <p:nvPr>
            <p:ph type="sldImg"/>
          </p:nvPr>
        </p:nvSpPr>
        <p:spPr bwMode="auto">
          <a:noFill/>
          <a:ln>
            <a:solidFill>
              <a:srgbClr val="000000"/>
            </a:solidFill>
            <a:miter lim="800000"/>
            <a:headEnd/>
            <a:tailEnd/>
          </a:ln>
        </p:spPr>
      </p:sp>
      <p:sp>
        <p:nvSpPr>
          <p:cNvPr id="196611"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90B5F9FC-81AA-4E91-A4C7-218072555BAD}" type="slidenum">
              <a:rPr lang="en-CA" smtClean="0"/>
              <a:pPr>
                <a:defRPr/>
              </a:pPr>
              <a:t>56</a:t>
            </a:fld>
            <a:endParaRPr lang="en-CA"/>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Slide Image Placeholder 1"/>
          <p:cNvSpPr>
            <a:spLocks noGrp="1" noRot="1" noChangeAspect="1" noTextEdit="1"/>
          </p:cNvSpPr>
          <p:nvPr>
            <p:ph type="sldImg"/>
          </p:nvPr>
        </p:nvSpPr>
        <p:spPr bwMode="auto">
          <a:noFill/>
          <a:ln>
            <a:solidFill>
              <a:srgbClr val="000000"/>
            </a:solidFill>
            <a:miter lim="800000"/>
            <a:headEnd/>
            <a:tailEnd/>
          </a:ln>
        </p:spPr>
      </p:sp>
      <p:sp>
        <p:nvSpPr>
          <p:cNvPr id="197635"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01073BA8-59E5-4A62-B242-57623F28987C}" type="slidenum">
              <a:rPr lang="en-CA" smtClean="0"/>
              <a:pPr>
                <a:defRPr/>
              </a:pPr>
              <a:t>57</a:t>
            </a:fld>
            <a:endParaRPr lang="en-CA"/>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Slide Image Placeholder 1"/>
          <p:cNvSpPr>
            <a:spLocks noGrp="1" noRot="1" noChangeAspect="1" noTextEdit="1"/>
          </p:cNvSpPr>
          <p:nvPr>
            <p:ph type="sldImg"/>
          </p:nvPr>
        </p:nvSpPr>
        <p:spPr bwMode="auto">
          <a:noFill/>
          <a:ln>
            <a:solidFill>
              <a:srgbClr val="000000"/>
            </a:solidFill>
            <a:miter lim="800000"/>
            <a:headEnd/>
            <a:tailEnd/>
          </a:ln>
        </p:spPr>
      </p:sp>
      <p:sp>
        <p:nvSpPr>
          <p:cNvPr id="198659"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F4D85F10-D732-4236-A702-C10016A90584}" type="slidenum">
              <a:rPr lang="en-CA" smtClean="0"/>
              <a:pPr>
                <a:defRPr/>
              </a:pPr>
              <a:t>58</a:t>
            </a:fld>
            <a:endParaRPr lang="en-CA"/>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Slide Image Placeholder 1"/>
          <p:cNvSpPr>
            <a:spLocks noGrp="1" noRot="1" noChangeAspect="1" noTextEdit="1"/>
          </p:cNvSpPr>
          <p:nvPr>
            <p:ph type="sldImg"/>
          </p:nvPr>
        </p:nvSpPr>
        <p:spPr bwMode="auto">
          <a:noFill/>
          <a:ln>
            <a:solidFill>
              <a:srgbClr val="000000"/>
            </a:solidFill>
            <a:miter lim="800000"/>
            <a:headEnd/>
            <a:tailEnd/>
          </a:ln>
        </p:spPr>
      </p:sp>
      <p:sp>
        <p:nvSpPr>
          <p:cNvPr id="199683"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D3C60F92-C5F5-47BA-B7E3-5B818509B25E}" type="slidenum">
              <a:rPr lang="en-CA" smtClean="0"/>
              <a:pPr>
                <a:defRPr/>
              </a:pPr>
              <a:t>59</a:t>
            </a:fld>
            <a:endParaRPr lang="en-CA"/>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Slide Image Placeholder 1"/>
          <p:cNvSpPr>
            <a:spLocks noGrp="1" noRot="1" noChangeAspect="1" noTextEdit="1"/>
          </p:cNvSpPr>
          <p:nvPr>
            <p:ph type="sldImg"/>
          </p:nvPr>
        </p:nvSpPr>
        <p:spPr bwMode="auto">
          <a:noFill/>
          <a:ln>
            <a:solidFill>
              <a:srgbClr val="000000"/>
            </a:solidFill>
            <a:miter lim="800000"/>
            <a:headEnd/>
            <a:tailEnd/>
          </a:ln>
        </p:spPr>
      </p:sp>
      <p:sp>
        <p:nvSpPr>
          <p:cNvPr id="200707"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8DF98DE7-45E1-48F7-8D3A-55B922887FF8}" type="slidenum">
              <a:rPr lang="en-CA" smtClean="0"/>
              <a:pPr>
                <a:defRPr/>
              </a:pPr>
              <a:t>60</a:t>
            </a:fld>
            <a:endParaRPr lang="en-CA"/>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Slide Image Placeholder 1"/>
          <p:cNvSpPr>
            <a:spLocks noGrp="1" noRot="1" noChangeAspect="1" noTextEdit="1"/>
          </p:cNvSpPr>
          <p:nvPr>
            <p:ph type="sldImg"/>
          </p:nvPr>
        </p:nvSpPr>
        <p:spPr bwMode="auto">
          <a:noFill/>
          <a:ln>
            <a:solidFill>
              <a:srgbClr val="000000"/>
            </a:solidFill>
            <a:miter lim="800000"/>
            <a:headEnd/>
            <a:tailEnd/>
          </a:ln>
        </p:spPr>
      </p:sp>
      <p:sp>
        <p:nvSpPr>
          <p:cNvPr id="201731"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3E706072-BF6E-41C9-A5F3-6727CA06236B}" type="slidenum">
              <a:rPr lang="en-CA" smtClean="0"/>
              <a:pPr>
                <a:defRPr/>
              </a:pPr>
              <a:t>61</a:t>
            </a:fld>
            <a:endParaRPr lang="en-CA"/>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Slide Image Placeholder 1"/>
          <p:cNvSpPr>
            <a:spLocks noGrp="1" noRot="1" noChangeAspect="1" noTextEdit="1"/>
          </p:cNvSpPr>
          <p:nvPr>
            <p:ph type="sldImg"/>
          </p:nvPr>
        </p:nvSpPr>
        <p:spPr bwMode="auto">
          <a:noFill/>
          <a:ln>
            <a:solidFill>
              <a:srgbClr val="000000"/>
            </a:solidFill>
            <a:miter lim="800000"/>
            <a:headEnd/>
            <a:tailEnd/>
          </a:ln>
        </p:spPr>
      </p:sp>
      <p:sp>
        <p:nvSpPr>
          <p:cNvPr id="159747"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02FEB880-F38F-41AC-9F75-2ADC10646BA9}" type="slidenum">
              <a:rPr lang="en-CA" smtClean="0"/>
              <a:pPr>
                <a:defRPr/>
              </a:pPr>
              <a:t>26</a:t>
            </a:fld>
            <a:endParaRPr lang="en-CA"/>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Slide Image Placeholder 1"/>
          <p:cNvSpPr>
            <a:spLocks noGrp="1" noRot="1" noChangeAspect="1" noTextEdit="1"/>
          </p:cNvSpPr>
          <p:nvPr>
            <p:ph type="sldImg"/>
          </p:nvPr>
        </p:nvSpPr>
        <p:spPr bwMode="auto">
          <a:noFill/>
          <a:ln>
            <a:solidFill>
              <a:srgbClr val="000000"/>
            </a:solidFill>
            <a:miter lim="800000"/>
            <a:headEnd/>
            <a:tailEnd/>
          </a:ln>
        </p:spPr>
      </p:sp>
      <p:sp>
        <p:nvSpPr>
          <p:cNvPr id="202755"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E5EA2DFD-E9D1-4F49-B5CC-B8BF1F0F26FE}" type="slidenum">
              <a:rPr lang="en-CA" smtClean="0"/>
              <a:pPr>
                <a:defRPr/>
              </a:pPr>
              <a:t>62</a:t>
            </a:fld>
            <a:endParaRPr lang="en-CA"/>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Slide Image Placeholder 1"/>
          <p:cNvSpPr>
            <a:spLocks noGrp="1" noRot="1" noChangeAspect="1" noTextEdit="1"/>
          </p:cNvSpPr>
          <p:nvPr>
            <p:ph type="sldImg"/>
          </p:nvPr>
        </p:nvSpPr>
        <p:spPr bwMode="auto">
          <a:noFill/>
          <a:ln>
            <a:solidFill>
              <a:srgbClr val="000000"/>
            </a:solidFill>
            <a:miter lim="800000"/>
            <a:headEnd/>
            <a:tailEnd/>
          </a:ln>
        </p:spPr>
      </p:sp>
      <p:sp>
        <p:nvSpPr>
          <p:cNvPr id="203779"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6B0FE31D-8E8E-415C-BEB5-6FDC14539CBF}" type="slidenum">
              <a:rPr lang="en-CA" smtClean="0"/>
              <a:pPr>
                <a:defRPr/>
              </a:pPr>
              <a:t>63</a:t>
            </a:fld>
            <a:endParaRPr lang="en-CA"/>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2" name="Slide Image Placeholder 1"/>
          <p:cNvSpPr>
            <a:spLocks noGrp="1" noRot="1" noChangeAspect="1" noTextEdit="1"/>
          </p:cNvSpPr>
          <p:nvPr>
            <p:ph type="sldImg"/>
          </p:nvPr>
        </p:nvSpPr>
        <p:spPr bwMode="auto">
          <a:noFill/>
          <a:ln>
            <a:solidFill>
              <a:srgbClr val="000000"/>
            </a:solidFill>
            <a:miter lim="800000"/>
            <a:headEnd/>
            <a:tailEnd/>
          </a:ln>
        </p:spPr>
      </p:sp>
      <p:sp>
        <p:nvSpPr>
          <p:cNvPr id="204803"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43614605-87DD-4D4B-B624-60672CAFE622}" type="slidenum">
              <a:rPr lang="en-CA" smtClean="0"/>
              <a:pPr>
                <a:defRPr/>
              </a:pPr>
              <a:t>64</a:t>
            </a:fld>
            <a:endParaRPr lang="en-CA"/>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Slide Image Placeholder 1"/>
          <p:cNvSpPr>
            <a:spLocks noGrp="1" noRot="1" noChangeAspect="1" noTextEdit="1"/>
          </p:cNvSpPr>
          <p:nvPr>
            <p:ph type="sldImg"/>
          </p:nvPr>
        </p:nvSpPr>
        <p:spPr bwMode="auto">
          <a:noFill/>
          <a:ln>
            <a:solidFill>
              <a:srgbClr val="000000"/>
            </a:solidFill>
            <a:miter lim="800000"/>
            <a:headEnd/>
            <a:tailEnd/>
          </a:ln>
        </p:spPr>
      </p:sp>
      <p:sp>
        <p:nvSpPr>
          <p:cNvPr id="205827"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A07F9FC9-9914-4E3B-B0A7-9CACCE82DBB8}" type="slidenum">
              <a:rPr lang="en-CA" smtClean="0"/>
              <a:pPr>
                <a:defRPr/>
              </a:pPr>
              <a:t>65</a:t>
            </a:fld>
            <a:endParaRPr lang="en-CA"/>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Slide Image Placeholder 1"/>
          <p:cNvSpPr>
            <a:spLocks noGrp="1" noRot="1" noChangeAspect="1" noTextEdit="1"/>
          </p:cNvSpPr>
          <p:nvPr>
            <p:ph type="sldImg"/>
          </p:nvPr>
        </p:nvSpPr>
        <p:spPr bwMode="auto">
          <a:noFill/>
          <a:ln>
            <a:solidFill>
              <a:srgbClr val="000000"/>
            </a:solidFill>
            <a:miter lim="800000"/>
            <a:headEnd/>
            <a:tailEnd/>
          </a:ln>
        </p:spPr>
      </p:sp>
      <p:sp>
        <p:nvSpPr>
          <p:cNvPr id="206851"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21A165F2-5283-4F68-9932-33B5291A5F3C}" type="slidenum">
              <a:rPr lang="en-CA" smtClean="0"/>
              <a:pPr>
                <a:defRPr/>
              </a:pPr>
              <a:t>66</a:t>
            </a:fld>
            <a:endParaRPr lang="en-CA"/>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Slide Image Placeholder 1"/>
          <p:cNvSpPr>
            <a:spLocks noGrp="1" noRot="1" noChangeAspect="1" noTextEdit="1"/>
          </p:cNvSpPr>
          <p:nvPr>
            <p:ph type="sldImg"/>
          </p:nvPr>
        </p:nvSpPr>
        <p:spPr bwMode="auto">
          <a:noFill/>
          <a:ln>
            <a:solidFill>
              <a:srgbClr val="000000"/>
            </a:solidFill>
            <a:miter lim="800000"/>
            <a:headEnd/>
            <a:tailEnd/>
          </a:ln>
        </p:spPr>
      </p:sp>
      <p:sp>
        <p:nvSpPr>
          <p:cNvPr id="207875"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08620376-44C5-480B-809B-00D5E0D8456D}" type="slidenum">
              <a:rPr lang="en-CA" smtClean="0"/>
              <a:pPr>
                <a:defRPr/>
              </a:pPr>
              <a:t>67</a:t>
            </a:fld>
            <a:endParaRPr lang="en-CA"/>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Slide Image Placeholder 1"/>
          <p:cNvSpPr>
            <a:spLocks noGrp="1" noRot="1" noChangeAspect="1" noTextEdit="1"/>
          </p:cNvSpPr>
          <p:nvPr>
            <p:ph type="sldImg"/>
          </p:nvPr>
        </p:nvSpPr>
        <p:spPr bwMode="auto">
          <a:noFill/>
          <a:ln>
            <a:solidFill>
              <a:srgbClr val="000000"/>
            </a:solidFill>
            <a:miter lim="800000"/>
            <a:headEnd/>
            <a:tailEnd/>
          </a:ln>
        </p:spPr>
      </p:sp>
      <p:sp>
        <p:nvSpPr>
          <p:cNvPr id="208899"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206927CA-FA1D-4252-82BB-575DA06597EF}" type="slidenum">
              <a:rPr lang="en-CA" smtClean="0"/>
              <a:pPr>
                <a:defRPr/>
              </a:pPr>
              <a:t>68</a:t>
            </a:fld>
            <a:endParaRPr lang="en-CA"/>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abcd^e-fgh</a:t>
            </a:r>
            <a:r>
              <a:rPr lang="en-US" dirty="0" smtClean="0"/>
              <a:t>*+^*+</a:t>
            </a:r>
            <a:r>
              <a:rPr lang="en-US" dirty="0" err="1" smtClean="0"/>
              <a:t>i</a:t>
            </a:r>
            <a:r>
              <a:rPr lang="en-US" dirty="0" smtClean="0"/>
              <a:t>-</a:t>
            </a:r>
            <a:endParaRPr lang="en-US" dirty="0"/>
          </a:p>
        </p:txBody>
      </p:sp>
      <p:sp>
        <p:nvSpPr>
          <p:cNvPr id="4" name="Slide Number Placeholder 3"/>
          <p:cNvSpPr>
            <a:spLocks noGrp="1"/>
          </p:cNvSpPr>
          <p:nvPr>
            <p:ph type="sldNum" sz="quarter" idx="10"/>
          </p:nvPr>
        </p:nvSpPr>
        <p:spPr/>
        <p:txBody>
          <a:bodyPr/>
          <a:lstStyle/>
          <a:p>
            <a:fld id="{3BF503B1-7FE6-4FDD-8BC1-AF2BFF76D30B}" type="slidenum">
              <a:rPr lang="en-US" smtClean="0"/>
              <a:t>86</a:t>
            </a:fld>
            <a:endParaRPr lang="en-US"/>
          </a:p>
        </p:txBody>
      </p:sp>
    </p:spTree>
    <p:extLst>
      <p:ext uri="{BB962C8B-B14F-4D97-AF65-F5344CB8AC3E}">
        <p14:creationId xmlns:p14="http://schemas.microsoft.com/office/powerpoint/2010/main" val="326984064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abcd^e-fgh</a:t>
            </a:r>
            <a:r>
              <a:rPr lang="en-US" dirty="0" smtClean="0"/>
              <a:t>*+^*+</a:t>
            </a:r>
            <a:r>
              <a:rPr lang="en-US" dirty="0" err="1" smtClean="0"/>
              <a:t>i</a:t>
            </a:r>
            <a:r>
              <a:rPr lang="en-US" dirty="0" smtClean="0"/>
              <a:t>-</a:t>
            </a:r>
            <a:endParaRPr lang="en-US" dirty="0"/>
          </a:p>
        </p:txBody>
      </p:sp>
      <p:sp>
        <p:nvSpPr>
          <p:cNvPr id="4" name="Slide Number Placeholder 3"/>
          <p:cNvSpPr>
            <a:spLocks noGrp="1"/>
          </p:cNvSpPr>
          <p:nvPr>
            <p:ph type="sldNum" sz="quarter" idx="10"/>
          </p:nvPr>
        </p:nvSpPr>
        <p:spPr/>
        <p:txBody>
          <a:bodyPr/>
          <a:lstStyle/>
          <a:p>
            <a:fld id="{3BF503B1-7FE6-4FDD-8BC1-AF2BFF76D30B}" type="slidenum">
              <a:rPr lang="en-US" smtClean="0"/>
              <a:t>87</a:t>
            </a:fld>
            <a:endParaRPr lang="en-US"/>
          </a:p>
        </p:txBody>
      </p:sp>
    </p:spTree>
    <p:extLst>
      <p:ext uri="{BB962C8B-B14F-4D97-AF65-F5344CB8AC3E}">
        <p14:creationId xmlns:p14="http://schemas.microsoft.com/office/powerpoint/2010/main" val="407537739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abcd^e-fgh</a:t>
            </a:r>
            <a:r>
              <a:rPr lang="en-US" dirty="0" smtClean="0"/>
              <a:t>*+^*+</a:t>
            </a:r>
            <a:r>
              <a:rPr lang="en-US" dirty="0" err="1" smtClean="0"/>
              <a:t>i</a:t>
            </a:r>
            <a:r>
              <a:rPr lang="en-US" dirty="0" smtClean="0"/>
              <a:t>-</a:t>
            </a:r>
            <a:endParaRPr lang="en-US" dirty="0"/>
          </a:p>
        </p:txBody>
      </p:sp>
      <p:sp>
        <p:nvSpPr>
          <p:cNvPr id="4" name="Slide Number Placeholder 3"/>
          <p:cNvSpPr>
            <a:spLocks noGrp="1"/>
          </p:cNvSpPr>
          <p:nvPr>
            <p:ph type="sldNum" sz="quarter" idx="10"/>
          </p:nvPr>
        </p:nvSpPr>
        <p:spPr/>
        <p:txBody>
          <a:bodyPr/>
          <a:lstStyle/>
          <a:p>
            <a:fld id="{3BF503B1-7FE6-4FDD-8BC1-AF2BFF76D30B}" type="slidenum">
              <a:rPr lang="en-US" smtClean="0"/>
              <a:t>88</a:t>
            </a:fld>
            <a:endParaRPr lang="en-US"/>
          </a:p>
        </p:txBody>
      </p:sp>
    </p:spTree>
    <p:extLst>
      <p:ext uri="{BB962C8B-B14F-4D97-AF65-F5344CB8AC3E}">
        <p14:creationId xmlns:p14="http://schemas.microsoft.com/office/powerpoint/2010/main" val="41118047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Slide Image Placeholder 1"/>
          <p:cNvSpPr>
            <a:spLocks noGrp="1" noRot="1" noChangeAspect="1" noTextEdit="1"/>
          </p:cNvSpPr>
          <p:nvPr>
            <p:ph type="sldImg"/>
          </p:nvPr>
        </p:nvSpPr>
        <p:spPr bwMode="auto">
          <a:noFill/>
          <a:ln>
            <a:solidFill>
              <a:srgbClr val="000000"/>
            </a:solidFill>
            <a:miter lim="800000"/>
            <a:headEnd/>
            <a:tailEnd/>
          </a:ln>
        </p:spPr>
      </p:sp>
      <p:sp>
        <p:nvSpPr>
          <p:cNvPr id="160771"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BD8BDAB3-8093-4457-A9B7-4EB4E4410EA1}" type="slidenum">
              <a:rPr lang="en-CA" smtClean="0"/>
              <a:pPr>
                <a:defRPr/>
              </a:pPr>
              <a:t>27</a:t>
            </a:fld>
            <a:endParaRPr lang="en-CA"/>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Slide Image Placeholder 1"/>
          <p:cNvSpPr>
            <a:spLocks noGrp="1" noRot="1" noChangeAspect="1" noTextEdit="1"/>
          </p:cNvSpPr>
          <p:nvPr>
            <p:ph type="sldImg"/>
          </p:nvPr>
        </p:nvSpPr>
        <p:spPr bwMode="auto">
          <a:noFill/>
          <a:ln>
            <a:solidFill>
              <a:srgbClr val="000000"/>
            </a:solidFill>
            <a:miter lim="800000"/>
            <a:headEnd/>
            <a:tailEnd/>
          </a:ln>
        </p:spPr>
      </p:sp>
      <p:sp>
        <p:nvSpPr>
          <p:cNvPr id="161795"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FC1BE0E6-2E3B-4A11-BCB7-67DCADAAB645}" type="slidenum">
              <a:rPr lang="en-CA" smtClean="0"/>
              <a:pPr>
                <a:defRPr/>
              </a:pPr>
              <a:t>28</a:t>
            </a:fld>
            <a:endParaRPr lang="en-CA"/>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Slide Image Placeholder 1"/>
          <p:cNvSpPr>
            <a:spLocks noGrp="1" noRot="1" noChangeAspect="1" noTextEdit="1"/>
          </p:cNvSpPr>
          <p:nvPr>
            <p:ph type="sldImg"/>
          </p:nvPr>
        </p:nvSpPr>
        <p:spPr bwMode="auto">
          <a:noFill/>
          <a:ln>
            <a:solidFill>
              <a:srgbClr val="000000"/>
            </a:solidFill>
            <a:miter lim="800000"/>
            <a:headEnd/>
            <a:tailEnd/>
          </a:ln>
        </p:spPr>
      </p:sp>
      <p:sp>
        <p:nvSpPr>
          <p:cNvPr id="162819"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57D9C555-BCB5-4B0E-8698-A408E1D648CA}" type="slidenum">
              <a:rPr lang="en-CA" smtClean="0"/>
              <a:pPr>
                <a:defRPr/>
              </a:pPr>
              <a:t>29</a:t>
            </a:fld>
            <a:endParaRPr lang="en-CA"/>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Slide Image Placeholder 1"/>
          <p:cNvSpPr>
            <a:spLocks noGrp="1" noRot="1" noChangeAspect="1" noTextEdit="1"/>
          </p:cNvSpPr>
          <p:nvPr>
            <p:ph type="sldImg"/>
          </p:nvPr>
        </p:nvSpPr>
        <p:spPr bwMode="auto">
          <a:noFill/>
          <a:ln>
            <a:solidFill>
              <a:srgbClr val="000000"/>
            </a:solidFill>
            <a:miter lim="800000"/>
            <a:headEnd/>
            <a:tailEnd/>
          </a:ln>
        </p:spPr>
      </p:sp>
      <p:sp>
        <p:nvSpPr>
          <p:cNvPr id="163843"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2BE27AC6-07D0-4372-9150-86EF4850C042}" type="slidenum">
              <a:rPr lang="en-CA" smtClean="0"/>
              <a:pPr>
                <a:defRPr/>
              </a:pPr>
              <a:t>30</a:t>
            </a:fld>
            <a:endParaRPr lang="en-CA"/>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Slide Image Placeholder 1"/>
          <p:cNvSpPr>
            <a:spLocks noGrp="1" noRot="1" noChangeAspect="1" noTextEdit="1"/>
          </p:cNvSpPr>
          <p:nvPr>
            <p:ph type="sldImg"/>
          </p:nvPr>
        </p:nvSpPr>
        <p:spPr bwMode="auto">
          <a:noFill/>
          <a:ln>
            <a:solidFill>
              <a:srgbClr val="000000"/>
            </a:solidFill>
            <a:miter lim="800000"/>
            <a:headEnd/>
            <a:tailEnd/>
          </a:ln>
        </p:spPr>
      </p:sp>
      <p:sp>
        <p:nvSpPr>
          <p:cNvPr id="164867"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80113BAE-5640-470F-964D-5ECE0592F869}" type="slidenum">
              <a:rPr lang="en-CA" smtClean="0"/>
              <a:pPr>
                <a:defRPr/>
              </a:pPr>
              <a:t>31</a:t>
            </a:fld>
            <a:endParaRPr lang="en-CA"/>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Slide Image Placeholder 1"/>
          <p:cNvSpPr>
            <a:spLocks noGrp="1" noRot="1" noChangeAspect="1" noTextEdit="1"/>
          </p:cNvSpPr>
          <p:nvPr>
            <p:ph type="sldImg"/>
          </p:nvPr>
        </p:nvSpPr>
        <p:spPr bwMode="auto">
          <a:noFill/>
          <a:ln>
            <a:solidFill>
              <a:srgbClr val="000000"/>
            </a:solidFill>
            <a:miter lim="800000"/>
            <a:headEnd/>
            <a:tailEnd/>
          </a:ln>
        </p:spPr>
      </p:sp>
      <p:sp>
        <p:nvSpPr>
          <p:cNvPr id="165891"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C22E3224-89AA-40D8-ADF0-7A314EC112B9}" type="slidenum">
              <a:rPr lang="en-CA" smtClean="0"/>
              <a:pPr>
                <a:defRPr/>
              </a:pPr>
              <a:t>32</a:t>
            </a:fld>
            <a:endParaRPr lang="en-CA"/>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B8464A17-D1F5-41DF-902A-850BF61E9B25}" type="datetime1">
              <a:rPr lang="en-US" smtClean="0"/>
              <a:t>10/29/2024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A59E14A-CF6C-4BA0-B9C8-7EB443BEE51E}"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81155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92758D6-F30C-492B-93E8-A211BBA4AF14}" type="datetime1">
              <a:rPr lang="en-US" smtClean="0"/>
              <a:t>10/29/2024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A59E14A-CF6C-4BA0-B9C8-7EB443BEE51E}" type="slidenum">
              <a:rPr lang="en-US" smtClean="0"/>
              <a:t>‹#›</a:t>
            </a:fld>
            <a:endParaRPr lang="en-US"/>
          </a:p>
        </p:txBody>
      </p:sp>
    </p:spTree>
    <p:extLst>
      <p:ext uri="{BB962C8B-B14F-4D97-AF65-F5344CB8AC3E}">
        <p14:creationId xmlns:p14="http://schemas.microsoft.com/office/powerpoint/2010/main" val="23200831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907E19F-D8A5-4722-9AD1-74214466BE9F}" type="datetime1">
              <a:rPr lang="en-US" smtClean="0"/>
              <a:t>10/29/2024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A59E14A-CF6C-4BA0-B9C8-7EB443BEE51E}" type="slidenum">
              <a:rPr lang="en-US" smtClean="0"/>
              <a:t>‹#›</a:t>
            </a:fld>
            <a:endParaRPr lang="en-US"/>
          </a:p>
        </p:txBody>
      </p:sp>
    </p:spTree>
    <p:extLst>
      <p:ext uri="{BB962C8B-B14F-4D97-AF65-F5344CB8AC3E}">
        <p14:creationId xmlns:p14="http://schemas.microsoft.com/office/powerpoint/2010/main" val="41646474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0A905196-9819-42C3-AF78-894E6E256773}" type="datetime1">
              <a:rPr lang="en-US" smtClean="0"/>
              <a:t>10/29/2024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A59E14A-CF6C-4BA0-B9C8-7EB443BEE51E}" type="slidenum">
              <a:rPr lang="en-US" smtClean="0"/>
              <a:t>‹#›</a:t>
            </a:fld>
            <a:endParaRPr lang="en-US"/>
          </a:p>
        </p:txBody>
      </p:sp>
    </p:spTree>
    <p:extLst>
      <p:ext uri="{BB962C8B-B14F-4D97-AF65-F5344CB8AC3E}">
        <p14:creationId xmlns:p14="http://schemas.microsoft.com/office/powerpoint/2010/main" val="2610732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D862D1D-ECCD-4938-9091-EE01FD22FC19}" type="datetime1">
              <a:rPr lang="en-US" smtClean="0"/>
              <a:t>10/29/2024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A59E14A-CF6C-4BA0-B9C8-7EB443BEE51E}"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665096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97278" y="1845734"/>
            <a:ext cx="493776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B4F3C0B8-DCFC-4015-A6BA-CAC70BF7D44C}" type="datetime1">
              <a:rPr lang="en-US" smtClean="0"/>
              <a:t>10/29/2024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A59E14A-CF6C-4BA0-B9C8-7EB443BEE51E}" type="slidenum">
              <a:rPr lang="en-US" smtClean="0"/>
              <a:t>‹#›</a:t>
            </a:fld>
            <a:endParaRPr lang="en-US"/>
          </a:p>
        </p:txBody>
      </p:sp>
    </p:spTree>
    <p:extLst>
      <p:ext uri="{BB962C8B-B14F-4D97-AF65-F5344CB8AC3E}">
        <p14:creationId xmlns:p14="http://schemas.microsoft.com/office/powerpoint/2010/main" val="15178242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8B304EB0-AE1D-412B-9BC0-886897A2A836}" type="datetime1">
              <a:rPr lang="en-US" smtClean="0"/>
              <a:t>10/29/2024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A59E14A-CF6C-4BA0-B9C8-7EB443BEE51E}" type="slidenum">
              <a:rPr lang="en-US" smtClean="0"/>
              <a:t>‹#›</a:t>
            </a:fld>
            <a:endParaRPr lang="en-US"/>
          </a:p>
        </p:txBody>
      </p:sp>
    </p:spTree>
    <p:extLst>
      <p:ext uri="{BB962C8B-B14F-4D97-AF65-F5344CB8AC3E}">
        <p14:creationId xmlns:p14="http://schemas.microsoft.com/office/powerpoint/2010/main" val="11691866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D7211DE0-A8C1-4400-B54F-5A9E368A40D3}" type="datetime1">
              <a:rPr lang="en-US" smtClean="0"/>
              <a:t>10/29/2024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A59E14A-CF6C-4BA0-B9C8-7EB443BEE51E}" type="slidenum">
              <a:rPr lang="en-US" smtClean="0"/>
              <a:t>‹#›</a:t>
            </a:fld>
            <a:endParaRPr lang="en-US"/>
          </a:p>
        </p:txBody>
      </p:sp>
    </p:spTree>
    <p:extLst>
      <p:ext uri="{BB962C8B-B14F-4D97-AF65-F5344CB8AC3E}">
        <p14:creationId xmlns:p14="http://schemas.microsoft.com/office/powerpoint/2010/main" val="11152517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96606E6E-37E7-4FA4-ACFD-2D89D34A3E85}" type="datetime1">
              <a:rPr lang="en-US" smtClean="0"/>
              <a:t>10/29/2024</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EA59E14A-CF6C-4BA0-B9C8-7EB443BEE51E}" type="slidenum">
              <a:rPr lang="en-US" smtClean="0"/>
              <a:t>‹#›</a:t>
            </a:fld>
            <a:endParaRPr lang="en-US"/>
          </a:p>
        </p:txBody>
      </p:sp>
    </p:spTree>
    <p:extLst>
      <p:ext uri="{BB962C8B-B14F-4D97-AF65-F5344CB8AC3E}">
        <p14:creationId xmlns:p14="http://schemas.microsoft.com/office/powerpoint/2010/main" val="2751665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C6214F61-2E35-4A55-9F2C-338FDAAE8A6A}" type="datetime1">
              <a:rPr lang="en-US" smtClean="0"/>
              <a:t>10/29/2024</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EA59E14A-CF6C-4BA0-B9C8-7EB443BEE51E}" type="slidenum">
              <a:rPr lang="en-US" smtClean="0"/>
              <a:t>‹#›</a:t>
            </a:fld>
            <a:endParaRPr lang="en-US"/>
          </a:p>
        </p:txBody>
      </p:sp>
    </p:spTree>
    <p:extLst>
      <p:ext uri="{BB962C8B-B14F-4D97-AF65-F5344CB8AC3E}">
        <p14:creationId xmlns:p14="http://schemas.microsoft.com/office/powerpoint/2010/main" val="20137072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lIns="91440" tIns="0" rIns="91440" bIns="0" anchor="b">
            <a:noAutofit/>
          </a:bodyPr>
          <a:lstStyle>
            <a:lvl1pPr>
              <a:defRPr sz="3600" b="0">
                <a:solidFill>
                  <a:srgbClr val="FFFFFF"/>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C31FFF1-45FB-4098-912C-8A0588647F71}" type="datetime1">
              <a:rPr lang="en-US" smtClean="0"/>
              <a:t>10/29/2024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A59E14A-CF6C-4BA0-B9C8-7EB443BEE51E}" type="slidenum">
              <a:rPr lang="en-US" smtClean="0"/>
              <a:t>‹#›</a:t>
            </a:fld>
            <a:endParaRPr lang="en-US"/>
          </a:p>
        </p:txBody>
      </p:sp>
    </p:spTree>
    <p:extLst>
      <p:ext uri="{BB962C8B-B14F-4D97-AF65-F5344CB8AC3E}">
        <p14:creationId xmlns:p14="http://schemas.microsoft.com/office/powerpoint/2010/main" val="18357136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F0BF9D28-E4BB-4F86-9FA1-EEB347669016}" type="datetime1">
              <a:rPr lang="en-US" smtClean="0"/>
              <a:t>10/29/2024</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EA59E14A-CF6C-4BA0-B9C8-7EB443BEE51E}"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4592986"/>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www.geeksforgeeks.org/introduction-to-stack-data-structure-and-algorithm-tutorials/" TargetMode="Externa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hyperlink" Target="https://www.geeksforgeeks.org/stack-data-structure/" TargetMode="Externa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gif"/><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algn="ctr"/>
            <a:r>
              <a:rPr lang="en-US" dirty="0" smtClean="0"/>
              <a:t>Stack</a:t>
            </a:r>
            <a:endParaRPr lang="en-US" dirty="0"/>
          </a:p>
        </p:txBody>
      </p:sp>
      <p:sp>
        <p:nvSpPr>
          <p:cNvPr id="3" name="Subtitle 2"/>
          <p:cNvSpPr>
            <a:spLocks noGrp="1"/>
          </p:cNvSpPr>
          <p:nvPr>
            <p:ph type="subTitle" idx="1"/>
          </p:nvPr>
        </p:nvSpPr>
        <p:spPr/>
        <p:txBody>
          <a:bodyPr/>
          <a:lstStyle/>
          <a:p>
            <a:endParaRPr lang="en-US"/>
          </a:p>
        </p:txBody>
      </p:sp>
      <p:sp>
        <p:nvSpPr>
          <p:cNvPr id="4" name="Slide Number Placeholder 3"/>
          <p:cNvSpPr>
            <a:spLocks noGrp="1"/>
          </p:cNvSpPr>
          <p:nvPr>
            <p:ph type="sldNum" sz="quarter" idx="12"/>
          </p:nvPr>
        </p:nvSpPr>
        <p:spPr/>
        <p:txBody>
          <a:bodyPr/>
          <a:lstStyle/>
          <a:p>
            <a:fld id="{EA59E14A-CF6C-4BA0-B9C8-7EB443BEE51E}" type="slidenum">
              <a:rPr lang="en-US" smtClean="0"/>
              <a:t>1</a:t>
            </a:fld>
            <a:endParaRPr lang="en-US"/>
          </a:p>
        </p:txBody>
      </p:sp>
    </p:spTree>
    <p:extLst>
      <p:ext uri="{BB962C8B-B14F-4D97-AF65-F5344CB8AC3E}">
        <p14:creationId xmlns:p14="http://schemas.microsoft.com/office/powerpoint/2010/main" val="218109757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545914" y="239138"/>
            <a:ext cx="4356257" cy="523220"/>
          </a:xfrm>
          <a:prstGeom prst="rect">
            <a:avLst/>
          </a:prstGeom>
        </p:spPr>
        <p:txBody>
          <a:bodyPr wrap="none">
            <a:spAutoFit/>
          </a:bodyPr>
          <a:lstStyle/>
          <a:p>
            <a:r>
              <a:rPr lang="en-US" sz="2800" dirty="0" smtClean="0">
                <a:solidFill>
                  <a:schemeClr val="accent3">
                    <a:lumMod val="75000"/>
                  </a:schemeClr>
                </a:solidFill>
              </a:rPr>
              <a:t>Array-based implementation</a:t>
            </a:r>
            <a:endParaRPr lang="en-US" sz="2800" dirty="0">
              <a:solidFill>
                <a:schemeClr val="accent3">
                  <a:lumMod val="75000"/>
                </a:schemeClr>
              </a:solidFill>
            </a:endParaRPr>
          </a:p>
        </p:txBody>
      </p:sp>
      <p:cxnSp>
        <p:nvCxnSpPr>
          <p:cNvPr id="4" name="Straight Connector 3"/>
          <p:cNvCxnSpPr/>
          <p:nvPr/>
        </p:nvCxnSpPr>
        <p:spPr>
          <a:xfrm flipV="1">
            <a:off x="341194" y="859805"/>
            <a:ext cx="11614245" cy="27296"/>
          </a:xfrm>
          <a:prstGeom prst="line">
            <a:avLst/>
          </a:prstGeom>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655096" y="1392072"/>
            <a:ext cx="5813946" cy="3477875"/>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2000" dirty="0" err="1" smtClean="0"/>
              <a:t>bool</a:t>
            </a:r>
            <a:r>
              <a:rPr lang="en-US" sz="2000" dirty="0" smtClean="0"/>
              <a:t> Stack::push(</a:t>
            </a:r>
            <a:r>
              <a:rPr lang="en-US" sz="2000" dirty="0" err="1" smtClean="0"/>
              <a:t>int</a:t>
            </a:r>
            <a:r>
              <a:rPr lang="en-US" sz="2000" dirty="0" smtClean="0"/>
              <a:t> x)</a:t>
            </a:r>
          </a:p>
          <a:p>
            <a:r>
              <a:rPr lang="en-US" sz="2000" dirty="0" smtClean="0"/>
              <a:t>{</a:t>
            </a:r>
          </a:p>
          <a:p>
            <a:r>
              <a:rPr lang="en-US" sz="2000" dirty="0" smtClean="0"/>
              <a:t>	if (</a:t>
            </a:r>
            <a:r>
              <a:rPr lang="en-US" sz="2000" dirty="0" err="1" smtClean="0"/>
              <a:t>isFull</a:t>
            </a:r>
            <a:r>
              <a:rPr lang="en-US" sz="2000" dirty="0" smtClean="0"/>
              <a:t>()) </a:t>
            </a:r>
          </a:p>
          <a:p>
            <a:r>
              <a:rPr lang="en-US" sz="2000" dirty="0" smtClean="0"/>
              <a:t>		throw </a:t>
            </a:r>
            <a:r>
              <a:rPr lang="en-US" sz="2000" dirty="0" err="1" smtClean="0"/>
              <a:t>FullStackException</a:t>
            </a:r>
            <a:r>
              <a:rPr lang="en-US" sz="2000" dirty="0" smtClean="0"/>
              <a:t>;</a:t>
            </a:r>
          </a:p>
          <a:p>
            <a:endParaRPr lang="en-US" sz="2000" dirty="0"/>
          </a:p>
          <a:p>
            <a:r>
              <a:rPr lang="en-US" sz="2000" dirty="0" smtClean="0"/>
              <a:t>	else {</a:t>
            </a:r>
          </a:p>
          <a:p>
            <a:r>
              <a:rPr lang="en-US" sz="2000" dirty="0" smtClean="0"/>
              <a:t>		a[++top] = x;</a:t>
            </a:r>
          </a:p>
          <a:p>
            <a:r>
              <a:rPr lang="en-US" sz="2000" dirty="0" smtClean="0"/>
              <a:t>		</a:t>
            </a:r>
            <a:r>
              <a:rPr lang="en-US" sz="2000" dirty="0" err="1" smtClean="0"/>
              <a:t>cout</a:t>
            </a:r>
            <a:r>
              <a:rPr lang="en-US" sz="2000" dirty="0" smtClean="0"/>
              <a:t> &lt;&lt; x &lt;&lt; " pushed into stack\n";</a:t>
            </a:r>
          </a:p>
          <a:p>
            <a:r>
              <a:rPr lang="en-US" sz="2000" dirty="0" smtClean="0"/>
              <a:t>		return true;</a:t>
            </a:r>
          </a:p>
          <a:p>
            <a:r>
              <a:rPr lang="en-US" sz="2000" dirty="0" smtClean="0"/>
              <a:t>	}</a:t>
            </a:r>
          </a:p>
          <a:p>
            <a:r>
              <a:rPr lang="en-US" sz="2000" dirty="0" smtClean="0"/>
              <a:t>}</a:t>
            </a:r>
          </a:p>
        </p:txBody>
      </p:sp>
      <p:sp>
        <p:nvSpPr>
          <p:cNvPr id="3" name="Slide Number Placeholder 2"/>
          <p:cNvSpPr>
            <a:spLocks noGrp="1"/>
          </p:cNvSpPr>
          <p:nvPr>
            <p:ph type="sldNum" sz="quarter" idx="12"/>
          </p:nvPr>
        </p:nvSpPr>
        <p:spPr/>
        <p:txBody>
          <a:bodyPr/>
          <a:lstStyle/>
          <a:p>
            <a:fld id="{EA59E14A-CF6C-4BA0-B9C8-7EB443BEE51E}" type="slidenum">
              <a:rPr lang="en-US" smtClean="0"/>
              <a:t>10</a:t>
            </a:fld>
            <a:endParaRPr lang="en-US"/>
          </a:p>
        </p:txBody>
      </p:sp>
    </p:spTree>
    <p:extLst>
      <p:ext uri="{BB962C8B-B14F-4D97-AF65-F5344CB8AC3E}">
        <p14:creationId xmlns:p14="http://schemas.microsoft.com/office/powerpoint/2010/main" val="412986077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545914" y="239138"/>
            <a:ext cx="4356257" cy="523220"/>
          </a:xfrm>
          <a:prstGeom prst="rect">
            <a:avLst/>
          </a:prstGeom>
        </p:spPr>
        <p:txBody>
          <a:bodyPr wrap="none">
            <a:spAutoFit/>
          </a:bodyPr>
          <a:lstStyle/>
          <a:p>
            <a:r>
              <a:rPr lang="en-US" sz="2800" dirty="0" smtClean="0">
                <a:solidFill>
                  <a:schemeClr val="accent3">
                    <a:lumMod val="75000"/>
                  </a:schemeClr>
                </a:solidFill>
              </a:rPr>
              <a:t>Array-based implementation</a:t>
            </a:r>
            <a:endParaRPr lang="en-US" sz="2800" dirty="0">
              <a:solidFill>
                <a:schemeClr val="accent3">
                  <a:lumMod val="75000"/>
                </a:schemeClr>
              </a:solidFill>
            </a:endParaRPr>
          </a:p>
        </p:txBody>
      </p:sp>
      <p:cxnSp>
        <p:nvCxnSpPr>
          <p:cNvPr id="4" name="Straight Connector 3"/>
          <p:cNvCxnSpPr/>
          <p:nvPr/>
        </p:nvCxnSpPr>
        <p:spPr>
          <a:xfrm flipV="1">
            <a:off x="341194" y="859805"/>
            <a:ext cx="11614245" cy="27296"/>
          </a:xfrm>
          <a:prstGeom prst="line">
            <a:avLst/>
          </a:prstGeom>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655096" y="1392072"/>
            <a:ext cx="5813946" cy="3170099"/>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2000" dirty="0" err="1" smtClean="0"/>
              <a:t>int</a:t>
            </a:r>
            <a:r>
              <a:rPr lang="en-US" sz="2000" dirty="0" smtClean="0"/>
              <a:t> Stack::pop()</a:t>
            </a:r>
          </a:p>
          <a:p>
            <a:r>
              <a:rPr lang="en-US" sz="2000" dirty="0" smtClean="0"/>
              <a:t>{</a:t>
            </a:r>
          </a:p>
          <a:p>
            <a:r>
              <a:rPr lang="en-US" sz="2000" dirty="0" smtClean="0"/>
              <a:t>	if (</a:t>
            </a:r>
            <a:r>
              <a:rPr lang="en-US" sz="2000" dirty="0" err="1" smtClean="0"/>
              <a:t>isEmpty</a:t>
            </a:r>
            <a:r>
              <a:rPr lang="en-US" sz="2000" dirty="0" smtClean="0"/>
              <a:t>()) </a:t>
            </a:r>
          </a:p>
          <a:p>
            <a:r>
              <a:rPr lang="en-US" sz="2000" dirty="0" smtClean="0"/>
              <a:t>		throw </a:t>
            </a:r>
            <a:r>
              <a:rPr lang="en-US" sz="2000" dirty="0" err="1" smtClean="0"/>
              <a:t>EmptyStackException</a:t>
            </a:r>
            <a:r>
              <a:rPr lang="en-US" sz="2000" dirty="0" smtClean="0"/>
              <a:t>;</a:t>
            </a:r>
          </a:p>
          <a:p>
            <a:endParaRPr lang="en-US" sz="2000" dirty="0"/>
          </a:p>
          <a:p>
            <a:r>
              <a:rPr lang="en-US" sz="2000" dirty="0" smtClean="0"/>
              <a:t>	else {</a:t>
            </a:r>
          </a:p>
          <a:p>
            <a:r>
              <a:rPr lang="en-US" sz="2000" dirty="0" smtClean="0"/>
              <a:t>		</a:t>
            </a:r>
            <a:r>
              <a:rPr lang="en-US" sz="2000" dirty="0" err="1" smtClean="0"/>
              <a:t>int</a:t>
            </a:r>
            <a:r>
              <a:rPr lang="en-US" sz="2000" dirty="0" smtClean="0"/>
              <a:t> x = a[top--];</a:t>
            </a:r>
          </a:p>
          <a:p>
            <a:r>
              <a:rPr lang="en-US" sz="2000" dirty="0" smtClean="0"/>
              <a:t>		return x;</a:t>
            </a:r>
          </a:p>
          <a:p>
            <a:r>
              <a:rPr lang="en-US" sz="2000" dirty="0" smtClean="0"/>
              <a:t>	}</a:t>
            </a:r>
          </a:p>
          <a:p>
            <a:r>
              <a:rPr lang="en-US" sz="2000" dirty="0" smtClean="0"/>
              <a:t>}</a:t>
            </a:r>
          </a:p>
        </p:txBody>
      </p:sp>
      <p:sp>
        <p:nvSpPr>
          <p:cNvPr id="3" name="Slide Number Placeholder 2"/>
          <p:cNvSpPr>
            <a:spLocks noGrp="1"/>
          </p:cNvSpPr>
          <p:nvPr>
            <p:ph type="sldNum" sz="quarter" idx="12"/>
          </p:nvPr>
        </p:nvSpPr>
        <p:spPr/>
        <p:txBody>
          <a:bodyPr/>
          <a:lstStyle/>
          <a:p>
            <a:fld id="{EA59E14A-CF6C-4BA0-B9C8-7EB443BEE51E}" type="slidenum">
              <a:rPr lang="en-US" smtClean="0"/>
              <a:t>11</a:t>
            </a:fld>
            <a:endParaRPr lang="en-US"/>
          </a:p>
        </p:txBody>
      </p:sp>
    </p:spTree>
    <p:extLst>
      <p:ext uri="{BB962C8B-B14F-4D97-AF65-F5344CB8AC3E}">
        <p14:creationId xmlns:p14="http://schemas.microsoft.com/office/powerpoint/2010/main" val="358767595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545914" y="239138"/>
            <a:ext cx="4356257" cy="523220"/>
          </a:xfrm>
          <a:prstGeom prst="rect">
            <a:avLst/>
          </a:prstGeom>
        </p:spPr>
        <p:txBody>
          <a:bodyPr wrap="none">
            <a:spAutoFit/>
          </a:bodyPr>
          <a:lstStyle/>
          <a:p>
            <a:r>
              <a:rPr lang="en-US" sz="2800" dirty="0" smtClean="0">
                <a:solidFill>
                  <a:schemeClr val="accent3">
                    <a:lumMod val="75000"/>
                  </a:schemeClr>
                </a:solidFill>
              </a:rPr>
              <a:t>Array-based implementation</a:t>
            </a:r>
            <a:endParaRPr lang="en-US" sz="2800" dirty="0">
              <a:solidFill>
                <a:schemeClr val="accent3">
                  <a:lumMod val="75000"/>
                </a:schemeClr>
              </a:solidFill>
            </a:endParaRPr>
          </a:p>
        </p:txBody>
      </p:sp>
      <p:cxnSp>
        <p:nvCxnSpPr>
          <p:cNvPr id="4" name="Straight Connector 3"/>
          <p:cNvCxnSpPr/>
          <p:nvPr/>
        </p:nvCxnSpPr>
        <p:spPr>
          <a:xfrm flipV="1">
            <a:off x="341194" y="859805"/>
            <a:ext cx="11614245" cy="27296"/>
          </a:xfrm>
          <a:prstGeom prst="line">
            <a:avLst/>
          </a:prstGeom>
        </p:spPr>
        <p:style>
          <a:lnRef idx="1">
            <a:schemeClr val="accent1"/>
          </a:lnRef>
          <a:fillRef idx="0">
            <a:schemeClr val="accent1"/>
          </a:fillRef>
          <a:effectRef idx="0">
            <a:schemeClr val="accent1"/>
          </a:effectRef>
          <a:fontRef idx="minor">
            <a:schemeClr val="tx1"/>
          </a:fontRef>
        </p:style>
      </p:cxnSp>
      <p:sp>
        <p:nvSpPr>
          <p:cNvPr id="3" name="Rectangle 2"/>
          <p:cNvSpPr/>
          <p:nvPr/>
        </p:nvSpPr>
        <p:spPr>
          <a:xfrm>
            <a:off x="541360" y="1453951"/>
            <a:ext cx="11213912" cy="4031873"/>
          </a:xfrm>
          <a:prstGeom prst="rect">
            <a:avLst/>
          </a:prstGeom>
        </p:spPr>
        <p:txBody>
          <a:bodyPr wrap="square">
            <a:spAutoFit/>
          </a:bodyPr>
          <a:lstStyle/>
          <a:p>
            <a:pPr>
              <a:lnSpc>
                <a:spcPct val="200000"/>
              </a:lnSpc>
            </a:pPr>
            <a:r>
              <a:rPr lang="en-US" sz="2400" b="1" u="sng" dirty="0" smtClean="0"/>
              <a:t>Advantages of array implementation:</a:t>
            </a:r>
            <a:endParaRPr lang="en-US" sz="2400" b="1" dirty="0" smtClean="0"/>
          </a:p>
          <a:p>
            <a:pPr lvl="1">
              <a:lnSpc>
                <a:spcPct val="200000"/>
              </a:lnSpc>
              <a:buFont typeface="Arial" panose="020B0604020202020204" pitchFamily="34" charset="0"/>
              <a:buChar char="•"/>
            </a:pPr>
            <a:r>
              <a:rPr lang="en-US" sz="2000" dirty="0" smtClean="0"/>
              <a:t>Easy to implement.</a:t>
            </a:r>
          </a:p>
          <a:p>
            <a:pPr lvl="1">
              <a:lnSpc>
                <a:spcPct val="200000"/>
              </a:lnSpc>
              <a:buFont typeface="Arial" panose="020B0604020202020204" pitchFamily="34" charset="0"/>
              <a:buChar char="•"/>
            </a:pPr>
            <a:r>
              <a:rPr lang="en-US" sz="2000" dirty="0" smtClean="0"/>
              <a:t>Memory is saved as pointers are not involved.</a:t>
            </a:r>
          </a:p>
          <a:p>
            <a:pPr>
              <a:lnSpc>
                <a:spcPct val="200000"/>
              </a:lnSpc>
            </a:pPr>
            <a:r>
              <a:rPr lang="en-US" sz="2400" b="1" u="sng" dirty="0" smtClean="0"/>
              <a:t>Disadvantages of array implementation:</a:t>
            </a:r>
            <a:endParaRPr lang="en-US" sz="2400" b="1" dirty="0" smtClean="0"/>
          </a:p>
          <a:p>
            <a:pPr lvl="1">
              <a:lnSpc>
                <a:spcPct val="200000"/>
              </a:lnSpc>
              <a:buFont typeface="Arial" panose="020B0604020202020204" pitchFamily="34" charset="0"/>
              <a:buChar char="•"/>
            </a:pPr>
            <a:r>
              <a:rPr lang="en-US" sz="2000" dirty="0" smtClean="0"/>
              <a:t>It is not dynamic i.e., it doesn’t grow and shrink depending on needs at runtime. </a:t>
            </a:r>
          </a:p>
          <a:p>
            <a:pPr lvl="1">
              <a:lnSpc>
                <a:spcPct val="200000"/>
              </a:lnSpc>
              <a:buFont typeface="Arial" panose="020B0604020202020204" pitchFamily="34" charset="0"/>
              <a:buChar char="•"/>
            </a:pPr>
            <a:r>
              <a:rPr lang="en-US" sz="2000" dirty="0" smtClean="0"/>
              <a:t>The total size of the stack must be defined beforehand</a:t>
            </a:r>
            <a:endParaRPr lang="en-US" sz="2000" dirty="0"/>
          </a:p>
        </p:txBody>
      </p:sp>
      <p:sp>
        <p:nvSpPr>
          <p:cNvPr id="5" name="Slide Number Placeholder 4"/>
          <p:cNvSpPr>
            <a:spLocks noGrp="1"/>
          </p:cNvSpPr>
          <p:nvPr>
            <p:ph type="sldNum" sz="quarter" idx="12"/>
          </p:nvPr>
        </p:nvSpPr>
        <p:spPr/>
        <p:txBody>
          <a:bodyPr/>
          <a:lstStyle/>
          <a:p>
            <a:fld id="{EA59E14A-CF6C-4BA0-B9C8-7EB443BEE51E}" type="slidenum">
              <a:rPr lang="en-US" smtClean="0"/>
              <a:t>12</a:t>
            </a:fld>
            <a:endParaRPr lang="en-US"/>
          </a:p>
        </p:txBody>
      </p:sp>
    </p:spTree>
    <p:extLst>
      <p:ext uri="{BB962C8B-B14F-4D97-AF65-F5344CB8AC3E}">
        <p14:creationId xmlns:p14="http://schemas.microsoft.com/office/powerpoint/2010/main" val="58369858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545914" y="239138"/>
            <a:ext cx="5021567" cy="523220"/>
          </a:xfrm>
          <a:prstGeom prst="rect">
            <a:avLst/>
          </a:prstGeom>
        </p:spPr>
        <p:txBody>
          <a:bodyPr wrap="none">
            <a:spAutoFit/>
          </a:bodyPr>
          <a:lstStyle/>
          <a:p>
            <a:r>
              <a:rPr lang="en-US" sz="2800" dirty="0" smtClean="0">
                <a:solidFill>
                  <a:schemeClr val="accent3">
                    <a:lumMod val="75000"/>
                  </a:schemeClr>
                </a:solidFill>
              </a:rPr>
              <a:t>Linked list-based implementation</a:t>
            </a:r>
            <a:endParaRPr lang="en-US" sz="2800" dirty="0">
              <a:solidFill>
                <a:schemeClr val="accent3">
                  <a:lumMod val="75000"/>
                </a:schemeClr>
              </a:solidFill>
            </a:endParaRPr>
          </a:p>
        </p:txBody>
      </p:sp>
      <p:cxnSp>
        <p:nvCxnSpPr>
          <p:cNvPr id="4" name="Straight Connector 3"/>
          <p:cNvCxnSpPr/>
          <p:nvPr/>
        </p:nvCxnSpPr>
        <p:spPr>
          <a:xfrm flipV="1">
            <a:off x="341194" y="859805"/>
            <a:ext cx="11614245" cy="27296"/>
          </a:xfrm>
          <a:prstGeom prst="line">
            <a:avLst/>
          </a:prstGeom>
        </p:spPr>
        <p:style>
          <a:lnRef idx="1">
            <a:schemeClr val="accent1"/>
          </a:lnRef>
          <a:fillRef idx="0">
            <a:schemeClr val="accent1"/>
          </a:fillRef>
          <a:effectRef idx="0">
            <a:schemeClr val="accent1"/>
          </a:effectRef>
          <a:fontRef idx="minor">
            <a:schemeClr val="tx1"/>
          </a:fontRef>
        </p:style>
      </p:cxnSp>
      <p:pic>
        <p:nvPicPr>
          <p:cNvPr id="3" name="Picture 2"/>
          <p:cNvPicPr>
            <a:picLocks noChangeAspect="1"/>
          </p:cNvPicPr>
          <p:nvPr/>
        </p:nvPicPr>
        <p:blipFill>
          <a:blip r:embed="rId2"/>
          <a:stretch>
            <a:fillRect/>
          </a:stretch>
        </p:blipFill>
        <p:spPr>
          <a:xfrm>
            <a:off x="1746914" y="1200644"/>
            <a:ext cx="8980227" cy="5138419"/>
          </a:xfrm>
          <a:prstGeom prst="rect">
            <a:avLst/>
          </a:prstGeom>
        </p:spPr>
      </p:pic>
      <p:sp>
        <p:nvSpPr>
          <p:cNvPr id="5" name="Slide Number Placeholder 4"/>
          <p:cNvSpPr>
            <a:spLocks noGrp="1"/>
          </p:cNvSpPr>
          <p:nvPr>
            <p:ph type="sldNum" sz="quarter" idx="12"/>
          </p:nvPr>
        </p:nvSpPr>
        <p:spPr/>
        <p:txBody>
          <a:bodyPr/>
          <a:lstStyle/>
          <a:p>
            <a:fld id="{EA59E14A-CF6C-4BA0-B9C8-7EB443BEE51E}" type="slidenum">
              <a:rPr lang="en-US" smtClean="0"/>
              <a:t>13</a:t>
            </a:fld>
            <a:endParaRPr lang="en-US"/>
          </a:p>
        </p:txBody>
      </p:sp>
    </p:spTree>
    <p:extLst>
      <p:ext uri="{BB962C8B-B14F-4D97-AF65-F5344CB8AC3E}">
        <p14:creationId xmlns:p14="http://schemas.microsoft.com/office/powerpoint/2010/main" val="172909577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545914" y="239138"/>
            <a:ext cx="5021567" cy="523220"/>
          </a:xfrm>
          <a:prstGeom prst="rect">
            <a:avLst/>
          </a:prstGeom>
        </p:spPr>
        <p:txBody>
          <a:bodyPr wrap="none">
            <a:spAutoFit/>
          </a:bodyPr>
          <a:lstStyle/>
          <a:p>
            <a:r>
              <a:rPr lang="en-US" sz="2800" dirty="0" smtClean="0">
                <a:solidFill>
                  <a:schemeClr val="accent3">
                    <a:lumMod val="75000"/>
                  </a:schemeClr>
                </a:solidFill>
              </a:rPr>
              <a:t>Linked list-based implementation</a:t>
            </a:r>
            <a:endParaRPr lang="en-US" sz="2800" dirty="0">
              <a:solidFill>
                <a:schemeClr val="accent3">
                  <a:lumMod val="75000"/>
                </a:schemeClr>
              </a:solidFill>
            </a:endParaRPr>
          </a:p>
        </p:txBody>
      </p:sp>
      <p:cxnSp>
        <p:nvCxnSpPr>
          <p:cNvPr id="4" name="Straight Connector 3"/>
          <p:cNvCxnSpPr/>
          <p:nvPr/>
        </p:nvCxnSpPr>
        <p:spPr>
          <a:xfrm flipV="1">
            <a:off x="341194" y="859805"/>
            <a:ext cx="11614245" cy="27296"/>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545914" y="1253957"/>
            <a:ext cx="5813946" cy="2862322"/>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2000" dirty="0" smtClean="0"/>
              <a:t>Class </a:t>
            </a:r>
            <a:r>
              <a:rPr lang="en-US" sz="2000" dirty="0"/>
              <a:t>Node {</a:t>
            </a:r>
          </a:p>
          <a:p>
            <a:r>
              <a:rPr lang="en-US" sz="2000" dirty="0"/>
              <a:t>public:</a:t>
            </a:r>
          </a:p>
          <a:p>
            <a:r>
              <a:rPr lang="en-US" sz="2000" dirty="0"/>
              <a:t>    </a:t>
            </a:r>
            <a:r>
              <a:rPr lang="en-US" sz="2000" dirty="0" err="1"/>
              <a:t>int</a:t>
            </a:r>
            <a:r>
              <a:rPr lang="en-US" sz="2000" dirty="0"/>
              <a:t> data;</a:t>
            </a:r>
          </a:p>
          <a:p>
            <a:r>
              <a:rPr lang="en-US" sz="2000" dirty="0"/>
              <a:t>    Node* next;</a:t>
            </a:r>
          </a:p>
          <a:p>
            <a:r>
              <a:rPr lang="en-US" sz="2000" dirty="0"/>
              <a:t>    Node(</a:t>
            </a:r>
            <a:r>
              <a:rPr lang="en-US" sz="2000" dirty="0" err="1"/>
              <a:t>int</a:t>
            </a:r>
            <a:r>
              <a:rPr lang="en-US" sz="2000" dirty="0"/>
              <a:t> </a:t>
            </a:r>
            <a:r>
              <a:rPr lang="en-US" sz="2000" dirty="0" err="1"/>
              <a:t>new_data</a:t>
            </a:r>
            <a:r>
              <a:rPr lang="en-US" sz="2000" dirty="0"/>
              <a:t>) {</a:t>
            </a:r>
          </a:p>
          <a:p>
            <a:r>
              <a:rPr lang="en-US" sz="2000" dirty="0"/>
              <a:t>        this-&gt;data = </a:t>
            </a:r>
            <a:r>
              <a:rPr lang="en-US" sz="2000" dirty="0" err="1"/>
              <a:t>new_data</a:t>
            </a:r>
            <a:r>
              <a:rPr lang="en-US" sz="2000" dirty="0"/>
              <a:t>;</a:t>
            </a:r>
          </a:p>
          <a:p>
            <a:r>
              <a:rPr lang="en-US" sz="2000" dirty="0"/>
              <a:t>        this-&gt;next = </a:t>
            </a:r>
            <a:r>
              <a:rPr lang="en-US" sz="2000" dirty="0" err="1"/>
              <a:t>nullptr</a:t>
            </a:r>
            <a:r>
              <a:rPr lang="en-US" sz="2000" dirty="0"/>
              <a:t>;</a:t>
            </a:r>
          </a:p>
          <a:p>
            <a:r>
              <a:rPr lang="en-US" sz="2000" dirty="0"/>
              <a:t>    }</a:t>
            </a:r>
          </a:p>
          <a:p>
            <a:r>
              <a:rPr lang="en-US" sz="2000" dirty="0"/>
              <a:t>};</a:t>
            </a:r>
          </a:p>
        </p:txBody>
      </p:sp>
      <p:sp>
        <p:nvSpPr>
          <p:cNvPr id="7" name="Rectangle 6"/>
          <p:cNvSpPr/>
          <p:nvPr/>
        </p:nvSpPr>
        <p:spPr>
          <a:xfrm>
            <a:off x="6623753" y="1253957"/>
            <a:ext cx="5331686" cy="5293757"/>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2000" dirty="0">
                <a:solidFill>
                  <a:schemeClr val="dk1"/>
                </a:solidFill>
              </a:rPr>
              <a:t>// Class to implement stack using a singly linked list</a:t>
            </a:r>
          </a:p>
          <a:p>
            <a:r>
              <a:rPr lang="en-US" sz="2000" dirty="0" smtClean="0">
                <a:solidFill>
                  <a:schemeClr val="dk1"/>
                </a:solidFill>
              </a:rPr>
              <a:t>Class </a:t>
            </a:r>
            <a:r>
              <a:rPr lang="en-US" sz="2000" dirty="0">
                <a:solidFill>
                  <a:schemeClr val="dk1"/>
                </a:solidFill>
              </a:rPr>
              <a:t>Stack {</a:t>
            </a:r>
          </a:p>
          <a:p>
            <a:r>
              <a:rPr lang="en-US" sz="2000" dirty="0">
                <a:solidFill>
                  <a:schemeClr val="dk1"/>
                </a:solidFill>
              </a:rPr>
              <a:t> </a:t>
            </a:r>
          </a:p>
          <a:p>
            <a:r>
              <a:rPr lang="en-US" sz="2000" dirty="0">
                <a:solidFill>
                  <a:schemeClr val="dk1"/>
                </a:solidFill>
              </a:rPr>
              <a:t>    // head of the linked list</a:t>
            </a:r>
          </a:p>
          <a:p>
            <a:r>
              <a:rPr lang="en-US" sz="2000" dirty="0">
                <a:solidFill>
                  <a:schemeClr val="dk1"/>
                </a:solidFill>
              </a:rPr>
              <a:t>    Node* head;</a:t>
            </a:r>
          </a:p>
          <a:p>
            <a:r>
              <a:rPr lang="en-US" sz="2000" dirty="0">
                <a:solidFill>
                  <a:schemeClr val="dk1"/>
                </a:solidFill>
              </a:rPr>
              <a:t> </a:t>
            </a:r>
          </a:p>
          <a:p>
            <a:r>
              <a:rPr lang="en-US" sz="2000" dirty="0">
                <a:solidFill>
                  <a:schemeClr val="dk1"/>
                </a:solidFill>
              </a:rPr>
              <a:t>public:</a:t>
            </a:r>
          </a:p>
          <a:p>
            <a:r>
              <a:rPr lang="en-US" sz="2000" dirty="0">
                <a:solidFill>
                  <a:schemeClr val="dk1"/>
                </a:solidFill>
              </a:rPr>
              <a:t>    // Constructor to initialize the stack</a:t>
            </a:r>
          </a:p>
          <a:p>
            <a:r>
              <a:rPr lang="en-US" sz="2000" dirty="0">
                <a:solidFill>
                  <a:schemeClr val="dk1"/>
                </a:solidFill>
              </a:rPr>
              <a:t>    Stack() { this-&gt;head = </a:t>
            </a:r>
            <a:r>
              <a:rPr lang="en-US" sz="2000" dirty="0" err="1">
                <a:solidFill>
                  <a:schemeClr val="dk1"/>
                </a:solidFill>
              </a:rPr>
              <a:t>nullptr</a:t>
            </a:r>
            <a:r>
              <a:rPr lang="en-US" sz="2000" dirty="0">
                <a:solidFill>
                  <a:schemeClr val="dk1"/>
                </a:solidFill>
              </a:rPr>
              <a:t>; }</a:t>
            </a:r>
          </a:p>
          <a:p>
            <a:r>
              <a:rPr lang="en-US" sz="2000" dirty="0">
                <a:solidFill>
                  <a:schemeClr val="dk1"/>
                </a:solidFill>
              </a:rPr>
              <a:t> </a:t>
            </a:r>
          </a:p>
          <a:p>
            <a:r>
              <a:rPr lang="en-US" sz="2000" dirty="0">
                <a:solidFill>
                  <a:schemeClr val="dk1"/>
                </a:solidFill>
              </a:rPr>
              <a:t>    // Function to check if the stack is empty</a:t>
            </a:r>
          </a:p>
          <a:p>
            <a:r>
              <a:rPr lang="en-US" sz="2000" dirty="0">
                <a:solidFill>
                  <a:schemeClr val="dk1"/>
                </a:solidFill>
              </a:rPr>
              <a:t>    </a:t>
            </a:r>
            <a:r>
              <a:rPr lang="en-US" sz="2000" dirty="0" err="1">
                <a:solidFill>
                  <a:schemeClr val="dk1"/>
                </a:solidFill>
              </a:rPr>
              <a:t>bool</a:t>
            </a:r>
            <a:r>
              <a:rPr lang="en-US" sz="2000" dirty="0">
                <a:solidFill>
                  <a:schemeClr val="dk1"/>
                </a:solidFill>
              </a:rPr>
              <a:t> </a:t>
            </a:r>
            <a:r>
              <a:rPr lang="en-US" sz="2000" dirty="0" err="1">
                <a:solidFill>
                  <a:schemeClr val="dk1"/>
                </a:solidFill>
              </a:rPr>
              <a:t>isEmpty</a:t>
            </a:r>
            <a:r>
              <a:rPr lang="en-US" sz="2000" dirty="0">
                <a:solidFill>
                  <a:schemeClr val="dk1"/>
                </a:solidFill>
              </a:rPr>
              <a:t>() {</a:t>
            </a:r>
          </a:p>
          <a:p>
            <a:r>
              <a:rPr lang="en-US" sz="2000" dirty="0">
                <a:solidFill>
                  <a:schemeClr val="dk1"/>
                </a:solidFill>
              </a:rPr>
              <a:t>      </a:t>
            </a:r>
          </a:p>
          <a:p>
            <a:r>
              <a:rPr lang="en-US" sz="2000" dirty="0">
                <a:solidFill>
                  <a:schemeClr val="dk1"/>
                </a:solidFill>
              </a:rPr>
              <a:t>        // If head is </a:t>
            </a:r>
            <a:r>
              <a:rPr lang="en-US" sz="2000" dirty="0" err="1">
                <a:solidFill>
                  <a:schemeClr val="dk1"/>
                </a:solidFill>
              </a:rPr>
              <a:t>nullptr</a:t>
            </a:r>
            <a:r>
              <a:rPr lang="en-US" sz="2000" dirty="0">
                <a:solidFill>
                  <a:schemeClr val="dk1"/>
                </a:solidFill>
              </a:rPr>
              <a:t>, the stack is empty</a:t>
            </a:r>
          </a:p>
          <a:p>
            <a:r>
              <a:rPr lang="en-US" sz="2000" dirty="0">
                <a:solidFill>
                  <a:schemeClr val="dk1"/>
                </a:solidFill>
              </a:rPr>
              <a:t>        return head == </a:t>
            </a:r>
            <a:r>
              <a:rPr lang="en-US" sz="2000" dirty="0" err="1">
                <a:solidFill>
                  <a:schemeClr val="dk1"/>
                </a:solidFill>
              </a:rPr>
              <a:t>nullptr</a:t>
            </a:r>
            <a:r>
              <a:rPr lang="en-US" sz="2000" dirty="0">
                <a:solidFill>
                  <a:schemeClr val="dk1"/>
                </a:solidFill>
              </a:rPr>
              <a:t>;</a:t>
            </a:r>
          </a:p>
          <a:p>
            <a:r>
              <a:rPr lang="en-US" sz="2000" dirty="0">
                <a:solidFill>
                  <a:schemeClr val="dk1"/>
                </a:solidFill>
              </a:rPr>
              <a:t>    }</a:t>
            </a:r>
          </a:p>
        </p:txBody>
      </p:sp>
      <p:sp>
        <p:nvSpPr>
          <p:cNvPr id="8" name="Slide Number Placeholder 7"/>
          <p:cNvSpPr>
            <a:spLocks noGrp="1"/>
          </p:cNvSpPr>
          <p:nvPr>
            <p:ph type="sldNum" sz="quarter" idx="12"/>
          </p:nvPr>
        </p:nvSpPr>
        <p:spPr/>
        <p:txBody>
          <a:bodyPr/>
          <a:lstStyle/>
          <a:p>
            <a:fld id="{EA59E14A-CF6C-4BA0-B9C8-7EB443BEE51E}" type="slidenum">
              <a:rPr lang="en-US" smtClean="0"/>
              <a:t>14</a:t>
            </a:fld>
            <a:endParaRPr lang="en-US"/>
          </a:p>
        </p:txBody>
      </p:sp>
    </p:spTree>
    <p:extLst>
      <p:ext uri="{BB962C8B-B14F-4D97-AF65-F5344CB8AC3E}">
        <p14:creationId xmlns:p14="http://schemas.microsoft.com/office/powerpoint/2010/main" val="296061038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545914" y="239138"/>
            <a:ext cx="5021567" cy="523220"/>
          </a:xfrm>
          <a:prstGeom prst="rect">
            <a:avLst/>
          </a:prstGeom>
        </p:spPr>
        <p:txBody>
          <a:bodyPr wrap="none">
            <a:spAutoFit/>
          </a:bodyPr>
          <a:lstStyle/>
          <a:p>
            <a:r>
              <a:rPr lang="en-US" sz="2800" dirty="0" smtClean="0">
                <a:solidFill>
                  <a:schemeClr val="accent3">
                    <a:lumMod val="75000"/>
                  </a:schemeClr>
                </a:solidFill>
              </a:rPr>
              <a:t>Linked list-based implementation</a:t>
            </a:r>
            <a:endParaRPr lang="en-US" sz="2800" dirty="0">
              <a:solidFill>
                <a:schemeClr val="accent3">
                  <a:lumMod val="75000"/>
                </a:schemeClr>
              </a:solidFill>
            </a:endParaRPr>
          </a:p>
        </p:txBody>
      </p:sp>
      <p:cxnSp>
        <p:nvCxnSpPr>
          <p:cNvPr id="4" name="Straight Connector 3"/>
          <p:cNvCxnSpPr/>
          <p:nvPr/>
        </p:nvCxnSpPr>
        <p:spPr>
          <a:xfrm flipV="1">
            <a:off x="341194" y="859805"/>
            <a:ext cx="11614245" cy="27296"/>
          </a:xfrm>
          <a:prstGeom prst="line">
            <a:avLst/>
          </a:prstGeom>
        </p:spPr>
        <p:style>
          <a:lnRef idx="1">
            <a:schemeClr val="accent1"/>
          </a:lnRef>
          <a:fillRef idx="0">
            <a:schemeClr val="accent1"/>
          </a:fillRef>
          <a:effectRef idx="0">
            <a:schemeClr val="accent1"/>
          </a:effectRef>
          <a:fontRef idx="minor">
            <a:schemeClr val="tx1"/>
          </a:fontRef>
        </p:style>
      </p:cxnSp>
      <p:sp>
        <p:nvSpPr>
          <p:cNvPr id="3" name="Rectangle 2"/>
          <p:cNvSpPr/>
          <p:nvPr/>
        </p:nvSpPr>
        <p:spPr>
          <a:xfrm>
            <a:off x="545914" y="1226390"/>
            <a:ext cx="5286233" cy="5078313"/>
          </a:xfrm>
          <a:prstGeom prst="rect">
            <a:avLst/>
          </a:prstGeom>
          <a:ln w="12700">
            <a:solidFill>
              <a:schemeClr val="tx1"/>
            </a:solidFill>
          </a:ln>
        </p:spPr>
        <p:txBody>
          <a:bodyPr wrap="square">
            <a:spAutoFit/>
          </a:bodyPr>
          <a:lstStyle/>
          <a:p>
            <a:r>
              <a:rPr lang="en-US" dirty="0"/>
              <a:t> // Function to push an element onto the stack</a:t>
            </a:r>
          </a:p>
          <a:p>
            <a:r>
              <a:rPr lang="en-US" dirty="0"/>
              <a:t>    void push(</a:t>
            </a:r>
            <a:r>
              <a:rPr lang="en-US" dirty="0" err="1"/>
              <a:t>int</a:t>
            </a:r>
            <a:r>
              <a:rPr lang="en-US" dirty="0"/>
              <a:t> </a:t>
            </a:r>
            <a:r>
              <a:rPr lang="en-US" dirty="0" err="1"/>
              <a:t>new_data</a:t>
            </a:r>
            <a:r>
              <a:rPr lang="en-US" dirty="0"/>
              <a:t>) {</a:t>
            </a:r>
          </a:p>
          <a:p>
            <a:r>
              <a:rPr lang="en-US" dirty="0"/>
              <a:t>      </a:t>
            </a:r>
          </a:p>
          <a:p>
            <a:r>
              <a:rPr lang="en-US" dirty="0"/>
              <a:t>        // Create a new node with given data</a:t>
            </a:r>
          </a:p>
          <a:p>
            <a:r>
              <a:rPr lang="en-US" dirty="0"/>
              <a:t>        Node* </a:t>
            </a:r>
            <a:r>
              <a:rPr lang="en-US" dirty="0" err="1"/>
              <a:t>new_node</a:t>
            </a:r>
            <a:r>
              <a:rPr lang="en-US" dirty="0"/>
              <a:t> = new Node(</a:t>
            </a:r>
            <a:r>
              <a:rPr lang="en-US" dirty="0" err="1"/>
              <a:t>new_data</a:t>
            </a:r>
            <a:r>
              <a:rPr lang="en-US" dirty="0"/>
              <a:t>);</a:t>
            </a:r>
          </a:p>
          <a:p>
            <a:r>
              <a:rPr lang="en-US" dirty="0"/>
              <a:t> </a:t>
            </a:r>
          </a:p>
          <a:p>
            <a:r>
              <a:rPr lang="en-US" dirty="0"/>
              <a:t>        // Check if memory allocation for the new node</a:t>
            </a:r>
          </a:p>
          <a:p>
            <a:r>
              <a:rPr lang="en-US" dirty="0"/>
              <a:t>        // failed</a:t>
            </a:r>
          </a:p>
          <a:p>
            <a:r>
              <a:rPr lang="en-US" dirty="0"/>
              <a:t>        if (!</a:t>
            </a:r>
            <a:r>
              <a:rPr lang="en-US" dirty="0" err="1"/>
              <a:t>new_node</a:t>
            </a:r>
            <a:r>
              <a:rPr lang="en-US" dirty="0"/>
              <a:t>) {</a:t>
            </a:r>
          </a:p>
          <a:p>
            <a:r>
              <a:rPr lang="en-US" dirty="0"/>
              <a:t>            </a:t>
            </a:r>
            <a:r>
              <a:rPr lang="en-US" dirty="0" err="1"/>
              <a:t>cout</a:t>
            </a:r>
            <a:r>
              <a:rPr lang="en-US" dirty="0"/>
              <a:t> &lt;&lt; "\</a:t>
            </a:r>
            <a:r>
              <a:rPr lang="en-US" dirty="0" err="1"/>
              <a:t>nStack</a:t>
            </a:r>
            <a:r>
              <a:rPr lang="en-US" dirty="0"/>
              <a:t> Overflow";</a:t>
            </a:r>
          </a:p>
          <a:p>
            <a:r>
              <a:rPr lang="en-US" dirty="0"/>
              <a:t>        }</a:t>
            </a:r>
          </a:p>
          <a:p>
            <a:r>
              <a:rPr lang="en-US" dirty="0"/>
              <a:t> </a:t>
            </a:r>
          </a:p>
          <a:p>
            <a:r>
              <a:rPr lang="en-US" dirty="0"/>
              <a:t>        // Link the new node to the current top node</a:t>
            </a:r>
          </a:p>
          <a:p>
            <a:r>
              <a:rPr lang="en-US" dirty="0"/>
              <a:t>        </a:t>
            </a:r>
            <a:r>
              <a:rPr lang="en-US" dirty="0" err="1"/>
              <a:t>new_node</a:t>
            </a:r>
            <a:r>
              <a:rPr lang="en-US" dirty="0"/>
              <a:t>-&gt;next = head;</a:t>
            </a:r>
          </a:p>
          <a:p>
            <a:r>
              <a:rPr lang="en-US" dirty="0"/>
              <a:t> </a:t>
            </a:r>
          </a:p>
          <a:p>
            <a:r>
              <a:rPr lang="en-US" dirty="0"/>
              <a:t>        // Update the top to the new node</a:t>
            </a:r>
          </a:p>
          <a:p>
            <a:r>
              <a:rPr lang="en-US" dirty="0"/>
              <a:t>        head = </a:t>
            </a:r>
            <a:r>
              <a:rPr lang="en-US" dirty="0" err="1"/>
              <a:t>new_node</a:t>
            </a:r>
            <a:r>
              <a:rPr lang="en-US" dirty="0"/>
              <a:t>;</a:t>
            </a:r>
          </a:p>
          <a:p>
            <a:r>
              <a:rPr lang="en-US" dirty="0"/>
              <a:t>    }</a:t>
            </a:r>
          </a:p>
        </p:txBody>
      </p:sp>
      <p:sp>
        <p:nvSpPr>
          <p:cNvPr id="6" name="Slide Number Placeholder 5"/>
          <p:cNvSpPr>
            <a:spLocks noGrp="1"/>
          </p:cNvSpPr>
          <p:nvPr>
            <p:ph type="sldNum" sz="quarter" idx="12"/>
          </p:nvPr>
        </p:nvSpPr>
        <p:spPr/>
        <p:txBody>
          <a:bodyPr/>
          <a:lstStyle/>
          <a:p>
            <a:fld id="{EA59E14A-CF6C-4BA0-B9C8-7EB443BEE51E}" type="slidenum">
              <a:rPr lang="en-US" smtClean="0"/>
              <a:t>15</a:t>
            </a:fld>
            <a:endParaRPr lang="en-US"/>
          </a:p>
        </p:txBody>
      </p:sp>
    </p:spTree>
    <p:extLst>
      <p:ext uri="{BB962C8B-B14F-4D97-AF65-F5344CB8AC3E}">
        <p14:creationId xmlns:p14="http://schemas.microsoft.com/office/powerpoint/2010/main" val="352693080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545914" y="239138"/>
            <a:ext cx="5021567" cy="523220"/>
          </a:xfrm>
          <a:prstGeom prst="rect">
            <a:avLst/>
          </a:prstGeom>
        </p:spPr>
        <p:txBody>
          <a:bodyPr wrap="none">
            <a:spAutoFit/>
          </a:bodyPr>
          <a:lstStyle/>
          <a:p>
            <a:r>
              <a:rPr lang="en-US" sz="2800" dirty="0" smtClean="0">
                <a:solidFill>
                  <a:schemeClr val="accent3">
                    <a:lumMod val="75000"/>
                  </a:schemeClr>
                </a:solidFill>
              </a:rPr>
              <a:t>Linked list-based implementation</a:t>
            </a:r>
            <a:endParaRPr lang="en-US" sz="2800" dirty="0">
              <a:solidFill>
                <a:schemeClr val="accent3">
                  <a:lumMod val="75000"/>
                </a:schemeClr>
              </a:solidFill>
            </a:endParaRPr>
          </a:p>
        </p:txBody>
      </p:sp>
      <p:cxnSp>
        <p:nvCxnSpPr>
          <p:cNvPr id="4" name="Straight Connector 3"/>
          <p:cNvCxnSpPr/>
          <p:nvPr/>
        </p:nvCxnSpPr>
        <p:spPr>
          <a:xfrm flipV="1">
            <a:off x="341194" y="859805"/>
            <a:ext cx="11614245" cy="27296"/>
          </a:xfrm>
          <a:prstGeom prst="line">
            <a:avLst/>
          </a:prstGeom>
        </p:spPr>
        <p:style>
          <a:lnRef idx="1">
            <a:schemeClr val="accent1"/>
          </a:lnRef>
          <a:fillRef idx="0">
            <a:schemeClr val="accent1"/>
          </a:fillRef>
          <a:effectRef idx="0">
            <a:schemeClr val="accent1"/>
          </a:effectRef>
          <a:fontRef idx="minor">
            <a:schemeClr val="tx1"/>
          </a:fontRef>
        </p:style>
      </p:cxnSp>
      <p:sp>
        <p:nvSpPr>
          <p:cNvPr id="3" name="Rectangle 2"/>
          <p:cNvSpPr/>
          <p:nvPr/>
        </p:nvSpPr>
        <p:spPr>
          <a:xfrm>
            <a:off x="545914" y="1190094"/>
            <a:ext cx="5531885" cy="5078313"/>
          </a:xfrm>
          <a:prstGeom prst="rect">
            <a:avLst/>
          </a:prstGeom>
          <a:ln w="12700">
            <a:solidFill>
              <a:schemeClr val="tx1"/>
            </a:solidFill>
          </a:ln>
        </p:spPr>
        <p:txBody>
          <a:bodyPr wrap="square">
            <a:spAutoFit/>
          </a:bodyPr>
          <a:lstStyle/>
          <a:p>
            <a:r>
              <a:rPr lang="en-US" dirty="0"/>
              <a:t> // Function to remove the top element from the stack</a:t>
            </a:r>
          </a:p>
          <a:p>
            <a:r>
              <a:rPr lang="en-US" dirty="0"/>
              <a:t>    void pop() {</a:t>
            </a:r>
          </a:p>
          <a:p>
            <a:r>
              <a:rPr lang="en-US" dirty="0"/>
              <a:t> </a:t>
            </a:r>
          </a:p>
          <a:p>
            <a:r>
              <a:rPr lang="en-US" dirty="0"/>
              <a:t>        // Check for stack underflow</a:t>
            </a:r>
          </a:p>
          <a:p>
            <a:r>
              <a:rPr lang="en-US" dirty="0"/>
              <a:t>        if (this-&gt;</a:t>
            </a:r>
            <a:r>
              <a:rPr lang="en-US" dirty="0" err="1"/>
              <a:t>isEmpty</a:t>
            </a:r>
            <a:r>
              <a:rPr lang="en-US" dirty="0"/>
              <a:t>()) {</a:t>
            </a:r>
          </a:p>
          <a:p>
            <a:r>
              <a:rPr lang="en-US" dirty="0"/>
              <a:t>            </a:t>
            </a:r>
            <a:r>
              <a:rPr lang="en-US" dirty="0" err="1"/>
              <a:t>cout</a:t>
            </a:r>
            <a:r>
              <a:rPr lang="en-US" dirty="0"/>
              <a:t> &lt;&lt; "\</a:t>
            </a:r>
            <a:r>
              <a:rPr lang="en-US" dirty="0" err="1"/>
              <a:t>nStack</a:t>
            </a:r>
            <a:r>
              <a:rPr lang="en-US" dirty="0"/>
              <a:t> Underflow" &lt;&lt; </a:t>
            </a:r>
            <a:r>
              <a:rPr lang="en-US" dirty="0" err="1"/>
              <a:t>endl</a:t>
            </a:r>
            <a:r>
              <a:rPr lang="en-US" dirty="0"/>
              <a:t>;</a:t>
            </a:r>
          </a:p>
          <a:p>
            <a:r>
              <a:rPr lang="en-US" dirty="0"/>
              <a:t>        }</a:t>
            </a:r>
          </a:p>
          <a:p>
            <a:r>
              <a:rPr lang="en-US" dirty="0"/>
              <a:t>        else {</a:t>
            </a:r>
          </a:p>
          <a:p>
            <a:r>
              <a:rPr lang="en-US" dirty="0"/>
              <a:t>            // Assign the current top to a temporary</a:t>
            </a:r>
          </a:p>
          <a:p>
            <a:r>
              <a:rPr lang="en-US" dirty="0"/>
              <a:t>            // variable</a:t>
            </a:r>
          </a:p>
          <a:p>
            <a:r>
              <a:rPr lang="en-US" dirty="0"/>
              <a:t>            Node* temp = head;</a:t>
            </a:r>
          </a:p>
          <a:p>
            <a:r>
              <a:rPr lang="en-US" dirty="0"/>
              <a:t> </a:t>
            </a:r>
          </a:p>
          <a:p>
            <a:r>
              <a:rPr lang="en-US" dirty="0"/>
              <a:t>            // Update the top to the next node</a:t>
            </a:r>
          </a:p>
          <a:p>
            <a:r>
              <a:rPr lang="en-US" dirty="0"/>
              <a:t>            head = head-&gt;next;</a:t>
            </a:r>
          </a:p>
          <a:p>
            <a:r>
              <a:rPr lang="en-US" dirty="0"/>
              <a:t> </a:t>
            </a:r>
          </a:p>
          <a:p>
            <a:r>
              <a:rPr lang="en-US" dirty="0"/>
              <a:t>            // </a:t>
            </a:r>
            <a:r>
              <a:rPr lang="en-US" dirty="0" err="1"/>
              <a:t>Deallocate</a:t>
            </a:r>
            <a:r>
              <a:rPr lang="en-US" dirty="0"/>
              <a:t> the memory of the old top node</a:t>
            </a:r>
          </a:p>
          <a:p>
            <a:r>
              <a:rPr lang="en-US" dirty="0"/>
              <a:t>            delete temp;</a:t>
            </a:r>
          </a:p>
          <a:p>
            <a:r>
              <a:rPr lang="en-US" dirty="0"/>
              <a:t>        }</a:t>
            </a:r>
          </a:p>
        </p:txBody>
      </p:sp>
      <p:sp>
        <p:nvSpPr>
          <p:cNvPr id="6" name="Slide Number Placeholder 5"/>
          <p:cNvSpPr>
            <a:spLocks noGrp="1"/>
          </p:cNvSpPr>
          <p:nvPr>
            <p:ph type="sldNum" sz="quarter" idx="12"/>
          </p:nvPr>
        </p:nvSpPr>
        <p:spPr/>
        <p:txBody>
          <a:bodyPr/>
          <a:lstStyle/>
          <a:p>
            <a:fld id="{EA59E14A-CF6C-4BA0-B9C8-7EB443BEE51E}" type="slidenum">
              <a:rPr lang="en-US" smtClean="0"/>
              <a:t>16</a:t>
            </a:fld>
            <a:endParaRPr lang="en-US"/>
          </a:p>
        </p:txBody>
      </p:sp>
    </p:spTree>
    <p:extLst>
      <p:ext uri="{BB962C8B-B14F-4D97-AF65-F5344CB8AC3E}">
        <p14:creationId xmlns:p14="http://schemas.microsoft.com/office/powerpoint/2010/main" val="71741991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545914" y="239138"/>
            <a:ext cx="5021567" cy="523220"/>
          </a:xfrm>
          <a:prstGeom prst="rect">
            <a:avLst/>
          </a:prstGeom>
        </p:spPr>
        <p:txBody>
          <a:bodyPr wrap="none">
            <a:spAutoFit/>
          </a:bodyPr>
          <a:lstStyle/>
          <a:p>
            <a:r>
              <a:rPr lang="en-US" sz="2800" dirty="0" smtClean="0">
                <a:solidFill>
                  <a:schemeClr val="accent3">
                    <a:lumMod val="75000"/>
                  </a:schemeClr>
                </a:solidFill>
              </a:rPr>
              <a:t>Linked list-based implementation</a:t>
            </a:r>
            <a:endParaRPr lang="en-US" sz="2800" dirty="0">
              <a:solidFill>
                <a:schemeClr val="accent3">
                  <a:lumMod val="75000"/>
                </a:schemeClr>
              </a:solidFill>
            </a:endParaRPr>
          </a:p>
        </p:txBody>
      </p:sp>
      <p:cxnSp>
        <p:nvCxnSpPr>
          <p:cNvPr id="4" name="Straight Connector 3"/>
          <p:cNvCxnSpPr/>
          <p:nvPr/>
        </p:nvCxnSpPr>
        <p:spPr>
          <a:xfrm flipV="1">
            <a:off x="341194" y="859805"/>
            <a:ext cx="11614245" cy="27296"/>
          </a:xfrm>
          <a:prstGeom prst="line">
            <a:avLst/>
          </a:prstGeom>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a:blip r:embed="rId2"/>
          <a:stretch>
            <a:fillRect/>
          </a:stretch>
        </p:blipFill>
        <p:spPr>
          <a:xfrm>
            <a:off x="1410105" y="2078724"/>
            <a:ext cx="9190509" cy="3271198"/>
          </a:xfrm>
          <a:prstGeom prst="rect">
            <a:avLst/>
          </a:prstGeom>
        </p:spPr>
      </p:pic>
      <p:sp>
        <p:nvSpPr>
          <p:cNvPr id="3" name="Slide Number Placeholder 2"/>
          <p:cNvSpPr>
            <a:spLocks noGrp="1"/>
          </p:cNvSpPr>
          <p:nvPr>
            <p:ph type="sldNum" sz="quarter" idx="12"/>
          </p:nvPr>
        </p:nvSpPr>
        <p:spPr/>
        <p:txBody>
          <a:bodyPr/>
          <a:lstStyle/>
          <a:p>
            <a:fld id="{EA59E14A-CF6C-4BA0-B9C8-7EB443BEE51E}" type="slidenum">
              <a:rPr lang="en-US" smtClean="0"/>
              <a:t>17</a:t>
            </a:fld>
            <a:endParaRPr lang="en-US"/>
          </a:p>
        </p:txBody>
      </p:sp>
    </p:spTree>
    <p:extLst>
      <p:ext uri="{BB962C8B-B14F-4D97-AF65-F5344CB8AC3E}">
        <p14:creationId xmlns:p14="http://schemas.microsoft.com/office/powerpoint/2010/main" val="376083491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545914" y="239138"/>
            <a:ext cx="5021567" cy="523220"/>
          </a:xfrm>
          <a:prstGeom prst="rect">
            <a:avLst/>
          </a:prstGeom>
        </p:spPr>
        <p:txBody>
          <a:bodyPr wrap="none">
            <a:spAutoFit/>
          </a:bodyPr>
          <a:lstStyle/>
          <a:p>
            <a:r>
              <a:rPr lang="en-US" sz="2800" dirty="0" smtClean="0">
                <a:solidFill>
                  <a:schemeClr val="accent3">
                    <a:lumMod val="75000"/>
                  </a:schemeClr>
                </a:solidFill>
              </a:rPr>
              <a:t>Linked list-based implementation</a:t>
            </a:r>
            <a:endParaRPr lang="en-US" sz="2800" dirty="0">
              <a:solidFill>
                <a:schemeClr val="accent3">
                  <a:lumMod val="75000"/>
                </a:schemeClr>
              </a:solidFill>
            </a:endParaRPr>
          </a:p>
        </p:txBody>
      </p:sp>
      <p:cxnSp>
        <p:nvCxnSpPr>
          <p:cNvPr id="4" name="Straight Connector 3"/>
          <p:cNvCxnSpPr/>
          <p:nvPr/>
        </p:nvCxnSpPr>
        <p:spPr>
          <a:xfrm flipV="1">
            <a:off x="341194" y="859805"/>
            <a:ext cx="11614245" cy="27296"/>
          </a:xfrm>
          <a:prstGeom prst="line">
            <a:avLst/>
          </a:prstGeom>
        </p:spPr>
        <p:style>
          <a:lnRef idx="1">
            <a:schemeClr val="accent1"/>
          </a:lnRef>
          <a:fillRef idx="0">
            <a:schemeClr val="accent1"/>
          </a:fillRef>
          <a:effectRef idx="0">
            <a:schemeClr val="accent1"/>
          </a:effectRef>
          <a:fontRef idx="minor">
            <a:schemeClr val="tx1"/>
          </a:fontRef>
        </p:style>
      </p:cxnSp>
      <p:sp>
        <p:nvSpPr>
          <p:cNvPr id="3" name="Rectangle 2"/>
          <p:cNvSpPr/>
          <p:nvPr/>
        </p:nvSpPr>
        <p:spPr>
          <a:xfrm>
            <a:off x="864358" y="1485290"/>
            <a:ext cx="10463284" cy="3416320"/>
          </a:xfrm>
          <a:prstGeom prst="rect">
            <a:avLst/>
          </a:prstGeom>
        </p:spPr>
        <p:txBody>
          <a:bodyPr wrap="square">
            <a:spAutoFit/>
          </a:bodyPr>
          <a:lstStyle/>
          <a:p>
            <a:pPr algn="just">
              <a:lnSpc>
                <a:spcPct val="200000"/>
              </a:lnSpc>
            </a:pPr>
            <a:r>
              <a:rPr lang="en-US" b="1" u="sng" dirty="0" smtClean="0">
                <a:effectLst/>
              </a:rPr>
              <a:t>Advantages of Linked List implementation:</a:t>
            </a:r>
            <a:endParaRPr lang="en-US" b="1" dirty="0" smtClean="0">
              <a:effectLst/>
            </a:endParaRPr>
          </a:p>
          <a:p>
            <a:pPr lvl="1" algn="just">
              <a:lnSpc>
                <a:spcPct val="200000"/>
              </a:lnSpc>
              <a:buFont typeface="Arial" panose="020B0604020202020204" pitchFamily="34" charset="0"/>
              <a:buChar char="•"/>
            </a:pPr>
            <a:r>
              <a:rPr lang="en-US" dirty="0" smtClean="0">
                <a:effectLst/>
              </a:rPr>
              <a:t>The linked list implementation of a stack can grow and shrink according to the needs at runtime.</a:t>
            </a:r>
          </a:p>
          <a:p>
            <a:pPr lvl="1" algn="just">
              <a:lnSpc>
                <a:spcPct val="200000"/>
              </a:lnSpc>
              <a:buFont typeface="Arial" panose="020B0604020202020204" pitchFamily="34" charset="0"/>
              <a:buChar char="•"/>
            </a:pPr>
            <a:endParaRPr lang="en-US" dirty="0" smtClean="0">
              <a:effectLst/>
            </a:endParaRPr>
          </a:p>
          <a:p>
            <a:pPr algn="just">
              <a:lnSpc>
                <a:spcPct val="200000"/>
              </a:lnSpc>
            </a:pPr>
            <a:r>
              <a:rPr lang="en-US" b="1" u="sng" dirty="0" smtClean="0">
                <a:effectLst/>
              </a:rPr>
              <a:t>Disadvantages of Linked List implementation:</a:t>
            </a:r>
            <a:endParaRPr lang="en-US" b="1" dirty="0" smtClean="0">
              <a:effectLst/>
            </a:endParaRPr>
          </a:p>
          <a:p>
            <a:pPr lvl="1" algn="just">
              <a:lnSpc>
                <a:spcPct val="200000"/>
              </a:lnSpc>
              <a:buFont typeface="Arial" panose="020B0604020202020204" pitchFamily="34" charset="0"/>
              <a:buChar char="•"/>
            </a:pPr>
            <a:r>
              <a:rPr lang="en-US" dirty="0" smtClean="0">
                <a:effectLst/>
              </a:rPr>
              <a:t>Requires extra memory due to the involvement of pointers.</a:t>
            </a:r>
          </a:p>
          <a:p>
            <a:pPr lvl="1" algn="just">
              <a:lnSpc>
                <a:spcPct val="200000"/>
              </a:lnSpc>
              <a:buFont typeface="Arial" panose="020B0604020202020204" pitchFamily="34" charset="0"/>
              <a:buChar char="•"/>
            </a:pPr>
            <a:r>
              <a:rPr lang="en-US" dirty="0" smtClean="0">
                <a:effectLst/>
              </a:rPr>
              <a:t>Random accessing is not possible in stack.</a:t>
            </a:r>
            <a:endParaRPr lang="en-US" dirty="0">
              <a:effectLst/>
            </a:endParaRPr>
          </a:p>
        </p:txBody>
      </p:sp>
      <p:sp>
        <p:nvSpPr>
          <p:cNvPr id="5" name="Slide Number Placeholder 4"/>
          <p:cNvSpPr>
            <a:spLocks noGrp="1"/>
          </p:cNvSpPr>
          <p:nvPr>
            <p:ph type="sldNum" sz="quarter" idx="12"/>
          </p:nvPr>
        </p:nvSpPr>
        <p:spPr/>
        <p:txBody>
          <a:bodyPr/>
          <a:lstStyle/>
          <a:p>
            <a:fld id="{EA59E14A-CF6C-4BA0-B9C8-7EB443BEE51E}" type="slidenum">
              <a:rPr lang="en-US" smtClean="0"/>
              <a:t>18</a:t>
            </a:fld>
            <a:endParaRPr lang="en-US"/>
          </a:p>
        </p:txBody>
      </p:sp>
    </p:spTree>
    <p:extLst>
      <p:ext uri="{BB962C8B-B14F-4D97-AF65-F5344CB8AC3E}">
        <p14:creationId xmlns:p14="http://schemas.microsoft.com/office/powerpoint/2010/main" val="181606819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712192" y="368490"/>
            <a:ext cx="4362916" cy="5912068"/>
          </a:xfrm>
          <a:prstGeom prst="rect">
            <a:avLst/>
          </a:prstGeom>
        </p:spPr>
      </p:pic>
      <p:sp>
        <p:nvSpPr>
          <p:cNvPr id="3" name="Slide Number Placeholder 2"/>
          <p:cNvSpPr>
            <a:spLocks noGrp="1"/>
          </p:cNvSpPr>
          <p:nvPr>
            <p:ph type="sldNum" sz="quarter" idx="12"/>
          </p:nvPr>
        </p:nvSpPr>
        <p:spPr/>
        <p:txBody>
          <a:bodyPr/>
          <a:lstStyle/>
          <a:p>
            <a:fld id="{EA59E14A-CF6C-4BA0-B9C8-7EB443BEE51E}" type="slidenum">
              <a:rPr lang="en-US" smtClean="0"/>
              <a:t>19</a:t>
            </a:fld>
            <a:endParaRPr lang="en-US"/>
          </a:p>
        </p:txBody>
      </p:sp>
    </p:spTree>
    <p:extLst>
      <p:ext uri="{BB962C8B-B14F-4D97-AF65-F5344CB8AC3E}">
        <p14:creationId xmlns:p14="http://schemas.microsoft.com/office/powerpoint/2010/main" val="263356285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837063" y="682094"/>
            <a:ext cx="10531522" cy="5016758"/>
          </a:xfrm>
          <a:prstGeom prst="rect">
            <a:avLst/>
          </a:prstGeom>
        </p:spPr>
        <p:txBody>
          <a:bodyPr wrap="square">
            <a:spAutoFit/>
          </a:bodyPr>
          <a:lstStyle/>
          <a:p>
            <a:r>
              <a:rPr lang="en-US" sz="3200" b="1" dirty="0" smtClean="0"/>
              <a:t>What is Stack?</a:t>
            </a:r>
          </a:p>
          <a:p>
            <a:endParaRPr lang="en-US" sz="2400" b="1" dirty="0" smtClean="0"/>
          </a:p>
          <a:p>
            <a:pPr algn="just"/>
            <a:r>
              <a:rPr lang="en-US" sz="2400" dirty="0" smtClean="0"/>
              <a:t>A stack is a linear data structure in which the insertion of a new element and removal of an existing element takes place at the same end represented as the top of the stack. </a:t>
            </a:r>
          </a:p>
          <a:p>
            <a:pPr algn="just"/>
            <a:endParaRPr lang="en-US" sz="2400" dirty="0"/>
          </a:p>
          <a:p>
            <a:pPr algn="just"/>
            <a:r>
              <a:rPr lang="en-US" sz="2400" dirty="0" smtClean="0"/>
              <a:t>The order may be LIFO(Last In First Out) or FILO(First In Last Out). LIFO implies that the element that is inserted last, comes out first and FILO implies that the element that is inserted first, comes out last. </a:t>
            </a:r>
          </a:p>
          <a:p>
            <a:pPr algn="just"/>
            <a:endParaRPr lang="en-US" sz="2400" dirty="0"/>
          </a:p>
          <a:p>
            <a:pPr algn="just"/>
            <a:r>
              <a:rPr lang="en-US" sz="2400" dirty="0" smtClean="0"/>
              <a:t>To implement the stack, it is required to maintain the </a:t>
            </a:r>
            <a:r>
              <a:rPr lang="en-US" sz="2400" b="1" dirty="0" smtClean="0"/>
              <a:t>pointer to the top of the stack</a:t>
            </a:r>
            <a:r>
              <a:rPr lang="en-US" sz="2400" dirty="0" smtClean="0"/>
              <a:t>, which is the last element to be inserted because </a:t>
            </a:r>
            <a:r>
              <a:rPr lang="en-US" sz="2400" b="1" dirty="0" smtClean="0"/>
              <a:t>we can access the elements only on the top of the stack.</a:t>
            </a:r>
            <a:endParaRPr lang="en-US" sz="2400" dirty="0"/>
          </a:p>
        </p:txBody>
      </p:sp>
      <p:sp>
        <p:nvSpPr>
          <p:cNvPr id="2" name="Slide Number Placeholder 1"/>
          <p:cNvSpPr>
            <a:spLocks noGrp="1"/>
          </p:cNvSpPr>
          <p:nvPr>
            <p:ph type="sldNum" sz="quarter" idx="12"/>
          </p:nvPr>
        </p:nvSpPr>
        <p:spPr/>
        <p:txBody>
          <a:bodyPr/>
          <a:lstStyle/>
          <a:p>
            <a:fld id="{EA59E14A-CF6C-4BA0-B9C8-7EB443BEE51E}" type="slidenum">
              <a:rPr lang="en-US" smtClean="0"/>
              <a:t>2</a:t>
            </a:fld>
            <a:endParaRPr lang="en-US"/>
          </a:p>
        </p:txBody>
      </p:sp>
    </p:spTree>
    <p:extLst>
      <p:ext uri="{BB962C8B-B14F-4D97-AF65-F5344CB8AC3E}">
        <p14:creationId xmlns:p14="http://schemas.microsoft.com/office/powerpoint/2010/main" val="233998900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0003811" y="312814"/>
            <a:ext cx="1795684" cy="584775"/>
          </a:xfrm>
          <a:prstGeom prst="rect">
            <a:avLst/>
          </a:prstGeom>
        </p:spPr>
        <p:txBody>
          <a:bodyPr wrap="none">
            <a:spAutoFit/>
          </a:bodyPr>
          <a:lstStyle/>
          <a:p>
            <a:r>
              <a:rPr lang="fa-IR" sz="3200" b="1" dirty="0" smtClean="0">
                <a:solidFill>
                  <a:schemeClr val="accent3">
                    <a:lumMod val="75000"/>
                  </a:schemeClr>
                </a:solidFill>
              </a:rPr>
              <a:t>کاربرد پشته</a:t>
            </a:r>
            <a:endParaRPr lang="en-US" sz="3200" b="1" dirty="0">
              <a:solidFill>
                <a:schemeClr val="accent3">
                  <a:lumMod val="75000"/>
                </a:schemeClr>
              </a:solidFill>
            </a:endParaRPr>
          </a:p>
        </p:txBody>
      </p:sp>
      <p:cxnSp>
        <p:nvCxnSpPr>
          <p:cNvPr id="4" name="Straight Connector 3"/>
          <p:cNvCxnSpPr/>
          <p:nvPr/>
        </p:nvCxnSpPr>
        <p:spPr>
          <a:xfrm flipV="1">
            <a:off x="341194" y="1078173"/>
            <a:ext cx="11614245" cy="27296"/>
          </a:xfrm>
          <a:prstGeom prst="line">
            <a:avLst/>
          </a:prstGeom>
        </p:spPr>
        <p:style>
          <a:lnRef idx="1">
            <a:schemeClr val="accent1"/>
          </a:lnRef>
          <a:fillRef idx="0">
            <a:schemeClr val="accent1"/>
          </a:fillRef>
          <a:effectRef idx="0">
            <a:schemeClr val="accent1"/>
          </a:effectRef>
          <a:fontRef idx="minor">
            <a:schemeClr val="tx1"/>
          </a:fontRef>
        </p:style>
      </p:cxnSp>
      <p:sp>
        <p:nvSpPr>
          <p:cNvPr id="3" name="Slide Number Placeholder 2"/>
          <p:cNvSpPr>
            <a:spLocks noGrp="1"/>
          </p:cNvSpPr>
          <p:nvPr>
            <p:ph type="sldNum" sz="quarter" idx="12"/>
          </p:nvPr>
        </p:nvSpPr>
        <p:spPr/>
        <p:txBody>
          <a:bodyPr/>
          <a:lstStyle/>
          <a:p>
            <a:fld id="{EA59E14A-CF6C-4BA0-B9C8-7EB443BEE51E}" type="slidenum">
              <a:rPr lang="en-US" smtClean="0"/>
              <a:t>20</a:t>
            </a:fld>
            <a:endParaRPr lang="en-US"/>
          </a:p>
        </p:txBody>
      </p:sp>
      <p:sp>
        <p:nvSpPr>
          <p:cNvPr id="6" name="TextBox 5"/>
          <p:cNvSpPr txBox="1"/>
          <p:nvPr/>
        </p:nvSpPr>
        <p:spPr>
          <a:xfrm>
            <a:off x="5314950" y="1581150"/>
            <a:ext cx="6484545" cy="1754326"/>
          </a:xfrm>
          <a:prstGeom prst="rect">
            <a:avLst/>
          </a:prstGeom>
          <a:noFill/>
        </p:spPr>
        <p:txBody>
          <a:bodyPr wrap="square" rtlCol="0">
            <a:spAutoFit/>
          </a:bodyPr>
          <a:lstStyle/>
          <a:p>
            <a:pPr marL="571500" indent="-571500" algn="r" rtl="1">
              <a:buFont typeface="Wingdings" panose="05000000000000000000" pitchFamily="2" charset="2"/>
              <a:buChar char="v"/>
            </a:pPr>
            <a:r>
              <a:rPr lang="fa-IR" sz="3600" dirty="0" smtClean="0">
                <a:cs typeface="B Nazanin" panose="00000400000000000000" pitchFamily="2" charset="-78"/>
              </a:rPr>
              <a:t>تطبیق پرانتزها</a:t>
            </a:r>
          </a:p>
          <a:p>
            <a:pPr marL="571500" indent="-571500" algn="r" rtl="1">
              <a:buFont typeface="Wingdings" panose="05000000000000000000" pitchFamily="2" charset="2"/>
              <a:buChar char="v"/>
            </a:pPr>
            <a:r>
              <a:rPr lang="fa-IR" sz="3600" dirty="0" smtClean="0">
                <a:cs typeface="B Nazanin" panose="00000400000000000000" pitchFamily="2" charset="-78"/>
              </a:rPr>
              <a:t>پردازش </a:t>
            </a:r>
            <a:r>
              <a:rPr lang="en-US" sz="3600" dirty="0" smtClean="0">
                <a:cs typeface="B Nazanin" panose="00000400000000000000" pitchFamily="2" charset="-78"/>
              </a:rPr>
              <a:t>XHTML</a:t>
            </a:r>
            <a:endParaRPr lang="fa-IR" sz="3600" dirty="0" smtClean="0">
              <a:cs typeface="B Nazanin" panose="00000400000000000000" pitchFamily="2" charset="-78"/>
            </a:endParaRPr>
          </a:p>
          <a:p>
            <a:pPr marL="571500" indent="-571500" algn="r" rtl="1">
              <a:buFont typeface="Wingdings" panose="05000000000000000000" pitchFamily="2" charset="2"/>
              <a:buChar char="v"/>
            </a:pPr>
            <a:r>
              <a:rPr lang="fa-IR" sz="3600" dirty="0" smtClean="0">
                <a:cs typeface="B Nazanin" panose="00000400000000000000" pitchFamily="2" charset="-78"/>
              </a:rPr>
              <a:t>ارزیابی عبارات محاسباتی</a:t>
            </a:r>
            <a:endParaRPr lang="en-US" sz="3600" dirty="0">
              <a:cs typeface="B Nazanin" panose="00000400000000000000" pitchFamily="2" charset="-78"/>
            </a:endParaRPr>
          </a:p>
        </p:txBody>
      </p:sp>
    </p:spTree>
    <p:extLst>
      <p:ext uri="{BB962C8B-B14F-4D97-AF65-F5344CB8AC3E}">
        <p14:creationId xmlns:p14="http://schemas.microsoft.com/office/powerpoint/2010/main" val="209231260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9981822" y="367405"/>
            <a:ext cx="1973617" cy="584775"/>
          </a:xfrm>
          <a:prstGeom prst="rect">
            <a:avLst/>
          </a:prstGeom>
        </p:spPr>
        <p:txBody>
          <a:bodyPr wrap="none">
            <a:spAutoFit/>
          </a:bodyPr>
          <a:lstStyle/>
          <a:p>
            <a:pPr algn="r" rtl="1"/>
            <a:r>
              <a:rPr lang="fa-IR" sz="3200" b="1" dirty="0" smtClean="0">
                <a:solidFill>
                  <a:schemeClr val="accent3">
                    <a:lumMod val="75000"/>
                  </a:schemeClr>
                </a:solidFill>
                <a:cs typeface="B Nazanin" panose="00000400000000000000" pitchFamily="2" charset="-78"/>
              </a:rPr>
              <a:t>تطبیق پرانتزها</a:t>
            </a:r>
            <a:endParaRPr lang="en-US" sz="3200" b="1" dirty="0">
              <a:solidFill>
                <a:schemeClr val="accent3">
                  <a:lumMod val="75000"/>
                </a:schemeClr>
              </a:solidFill>
              <a:cs typeface="B Nazanin" panose="00000400000000000000" pitchFamily="2" charset="-78"/>
            </a:endParaRPr>
          </a:p>
        </p:txBody>
      </p:sp>
      <p:cxnSp>
        <p:nvCxnSpPr>
          <p:cNvPr id="3" name="Straight Connector 2"/>
          <p:cNvCxnSpPr/>
          <p:nvPr/>
        </p:nvCxnSpPr>
        <p:spPr>
          <a:xfrm flipV="1">
            <a:off x="341194" y="1078173"/>
            <a:ext cx="11614245" cy="27296"/>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526468" y="1267026"/>
            <a:ext cx="5028171" cy="369332"/>
          </a:xfrm>
          <a:prstGeom prst="rect">
            <a:avLst/>
          </a:prstGeom>
        </p:spPr>
        <p:txBody>
          <a:bodyPr wrap="none">
            <a:spAutoFit/>
          </a:bodyPr>
          <a:lstStyle/>
          <a:p>
            <a:r>
              <a:rPr lang="en-US" b="1" dirty="0" smtClean="0"/>
              <a:t>Check for Balanced Bracket expression using </a:t>
            </a:r>
            <a:r>
              <a:rPr lang="en-US" b="1" dirty="0" smtClean="0">
                <a:hlinkClick r:id="rId2"/>
              </a:rPr>
              <a:t>Stack</a:t>
            </a:r>
            <a:endParaRPr lang="en-US" b="1" dirty="0"/>
          </a:p>
        </p:txBody>
      </p:sp>
      <p:pic>
        <p:nvPicPr>
          <p:cNvPr id="9" name="Picture 8"/>
          <p:cNvPicPr>
            <a:picLocks noChangeAspect="1"/>
          </p:cNvPicPr>
          <p:nvPr/>
        </p:nvPicPr>
        <p:blipFill>
          <a:blip r:embed="rId3"/>
          <a:stretch>
            <a:fillRect/>
          </a:stretch>
        </p:blipFill>
        <p:spPr>
          <a:xfrm>
            <a:off x="1197242" y="2167247"/>
            <a:ext cx="10201275" cy="4114800"/>
          </a:xfrm>
          <a:prstGeom prst="rect">
            <a:avLst/>
          </a:prstGeom>
        </p:spPr>
      </p:pic>
      <p:sp>
        <p:nvSpPr>
          <p:cNvPr id="4" name="Slide Number Placeholder 3"/>
          <p:cNvSpPr>
            <a:spLocks noGrp="1"/>
          </p:cNvSpPr>
          <p:nvPr>
            <p:ph type="sldNum" sz="quarter" idx="12"/>
          </p:nvPr>
        </p:nvSpPr>
        <p:spPr/>
        <p:txBody>
          <a:bodyPr/>
          <a:lstStyle/>
          <a:p>
            <a:fld id="{EA59E14A-CF6C-4BA0-B9C8-7EB443BEE51E}" type="slidenum">
              <a:rPr lang="en-US" smtClean="0"/>
              <a:t>21</a:t>
            </a:fld>
            <a:endParaRPr lang="en-US"/>
          </a:p>
        </p:txBody>
      </p:sp>
    </p:spTree>
    <p:extLst>
      <p:ext uri="{BB962C8B-B14F-4D97-AF65-F5344CB8AC3E}">
        <p14:creationId xmlns:p14="http://schemas.microsoft.com/office/powerpoint/2010/main" val="236911326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661916" y="1487200"/>
            <a:ext cx="10972800" cy="3892732"/>
          </a:xfrm>
          <a:prstGeom prst="rect">
            <a:avLst/>
          </a:prstGeom>
        </p:spPr>
        <p:txBody>
          <a:bodyPr wrap="square">
            <a:spAutoFit/>
          </a:bodyPr>
          <a:lstStyle/>
          <a:p>
            <a:pPr>
              <a:lnSpc>
                <a:spcPct val="200000"/>
              </a:lnSpc>
              <a:buFont typeface="Arial" panose="020B0604020202020204" pitchFamily="34" charset="0"/>
              <a:buChar char="•"/>
            </a:pPr>
            <a:r>
              <a:rPr lang="en-US" dirty="0" smtClean="0"/>
              <a:t>Declare a character </a:t>
            </a:r>
            <a:r>
              <a:rPr lang="en-US" dirty="0" smtClean="0">
                <a:hlinkClick r:id="rId2"/>
              </a:rPr>
              <a:t>stack</a:t>
            </a:r>
            <a:r>
              <a:rPr lang="en-US" dirty="0" smtClean="0"/>
              <a:t> (say </a:t>
            </a:r>
            <a:r>
              <a:rPr lang="en-US" b="1" dirty="0" smtClean="0"/>
              <a:t>temp</a:t>
            </a:r>
            <a:r>
              <a:rPr lang="en-US" dirty="0" smtClean="0"/>
              <a:t>).</a:t>
            </a:r>
          </a:p>
          <a:p>
            <a:pPr>
              <a:lnSpc>
                <a:spcPct val="200000"/>
              </a:lnSpc>
              <a:buFont typeface="Arial" panose="020B0604020202020204" pitchFamily="34" charset="0"/>
              <a:buChar char="•"/>
            </a:pPr>
            <a:r>
              <a:rPr lang="en-US" dirty="0" smtClean="0"/>
              <a:t>Now traverse the string exp. </a:t>
            </a:r>
          </a:p>
          <a:p>
            <a:pPr marL="742950" lvl="1" indent="-285750">
              <a:lnSpc>
                <a:spcPct val="200000"/>
              </a:lnSpc>
              <a:buFont typeface="Arial" panose="020B0604020202020204" pitchFamily="34" charset="0"/>
              <a:buChar char="•"/>
            </a:pPr>
            <a:r>
              <a:rPr lang="en-US" dirty="0" smtClean="0"/>
              <a:t>If the current character is a starting bracket ( </a:t>
            </a:r>
            <a:r>
              <a:rPr lang="en-US" b="1" dirty="0" smtClean="0"/>
              <a:t>‘(‘ or ‘{‘  or ‘[‘ </a:t>
            </a:r>
            <a:r>
              <a:rPr lang="en-US" dirty="0" smtClean="0"/>
              <a:t>) then push it to stack.</a:t>
            </a:r>
          </a:p>
          <a:p>
            <a:pPr marL="742950" lvl="1" indent="-285750">
              <a:lnSpc>
                <a:spcPct val="200000"/>
              </a:lnSpc>
              <a:buFont typeface="Arial" panose="020B0604020202020204" pitchFamily="34" charset="0"/>
              <a:buChar char="•"/>
            </a:pPr>
            <a:r>
              <a:rPr lang="en-US" dirty="0" smtClean="0"/>
              <a:t>If the current character is a closing bracket ( </a:t>
            </a:r>
            <a:r>
              <a:rPr lang="en-US" b="1" dirty="0" smtClean="0"/>
              <a:t>‘)’ or ‘}’ or ‘]’ </a:t>
            </a:r>
            <a:r>
              <a:rPr lang="en-US" dirty="0" smtClean="0"/>
              <a:t>) then pop from stack and if the popped character is the matching starting bracket then fine.</a:t>
            </a:r>
          </a:p>
          <a:p>
            <a:pPr marL="742950" lvl="1" indent="-285750">
              <a:lnSpc>
                <a:spcPct val="200000"/>
              </a:lnSpc>
              <a:buFont typeface="Arial" panose="020B0604020202020204" pitchFamily="34" charset="0"/>
              <a:buChar char="•"/>
            </a:pPr>
            <a:r>
              <a:rPr lang="en-US" dirty="0" smtClean="0"/>
              <a:t>Else brackets are</a:t>
            </a:r>
            <a:r>
              <a:rPr lang="en-US" b="1" dirty="0" smtClean="0"/>
              <a:t> Not Balanced</a:t>
            </a:r>
            <a:r>
              <a:rPr lang="en-US" dirty="0" smtClean="0"/>
              <a:t>.</a:t>
            </a:r>
          </a:p>
          <a:p>
            <a:pPr>
              <a:lnSpc>
                <a:spcPct val="200000"/>
              </a:lnSpc>
              <a:buFont typeface="Arial" panose="020B0604020202020204" pitchFamily="34" charset="0"/>
              <a:buChar char="•"/>
            </a:pPr>
            <a:r>
              <a:rPr lang="en-US" dirty="0" smtClean="0"/>
              <a:t>After complete traversal, if there is some starting bracket left in stack then </a:t>
            </a:r>
            <a:r>
              <a:rPr lang="en-US" b="1" dirty="0" smtClean="0"/>
              <a:t>Not balanced</a:t>
            </a:r>
            <a:r>
              <a:rPr lang="en-US" dirty="0" smtClean="0"/>
              <a:t>, else </a:t>
            </a:r>
            <a:r>
              <a:rPr lang="en-US" b="1" dirty="0" smtClean="0"/>
              <a:t>Balanced</a:t>
            </a:r>
            <a:r>
              <a:rPr lang="en-US" dirty="0" smtClean="0"/>
              <a:t>.</a:t>
            </a:r>
            <a:endParaRPr lang="en-US" dirty="0"/>
          </a:p>
        </p:txBody>
      </p:sp>
      <p:sp>
        <p:nvSpPr>
          <p:cNvPr id="3" name="Rectangle 2"/>
          <p:cNvSpPr/>
          <p:nvPr/>
        </p:nvSpPr>
        <p:spPr>
          <a:xfrm>
            <a:off x="9981822" y="367405"/>
            <a:ext cx="1973617" cy="584775"/>
          </a:xfrm>
          <a:prstGeom prst="rect">
            <a:avLst/>
          </a:prstGeom>
        </p:spPr>
        <p:txBody>
          <a:bodyPr wrap="none">
            <a:spAutoFit/>
          </a:bodyPr>
          <a:lstStyle/>
          <a:p>
            <a:pPr algn="r" rtl="1"/>
            <a:r>
              <a:rPr lang="fa-IR" sz="3200" b="1" dirty="0" smtClean="0">
                <a:solidFill>
                  <a:schemeClr val="accent3">
                    <a:lumMod val="75000"/>
                  </a:schemeClr>
                </a:solidFill>
                <a:cs typeface="B Nazanin" panose="00000400000000000000" pitchFamily="2" charset="-78"/>
              </a:rPr>
              <a:t>تطبیق پرانتزها</a:t>
            </a:r>
            <a:endParaRPr lang="en-US" sz="3200" b="1" dirty="0">
              <a:solidFill>
                <a:schemeClr val="accent3">
                  <a:lumMod val="75000"/>
                </a:schemeClr>
              </a:solidFill>
              <a:cs typeface="B Nazanin" panose="00000400000000000000" pitchFamily="2" charset="-78"/>
            </a:endParaRPr>
          </a:p>
        </p:txBody>
      </p:sp>
      <p:cxnSp>
        <p:nvCxnSpPr>
          <p:cNvPr id="4" name="Straight Connector 3"/>
          <p:cNvCxnSpPr/>
          <p:nvPr/>
        </p:nvCxnSpPr>
        <p:spPr>
          <a:xfrm flipV="1">
            <a:off x="341194" y="1078173"/>
            <a:ext cx="11614245" cy="27296"/>
          </a:xfrm>
          <a:prstGeom prst="line">
            <a:avLst/>
          </a:prstGeom>
        </p:spPr>
        <p:style>
          <a:lnRef idx="1">
            <a:schemeClr val="accent1"/>
          </a:lnRef>
          <a:fillRef idx="0">
            <a:schemeClr val="accent1"/>
          </a:fillRef>
          <a:effectRef idx="0">
            <a:schemeClr val="accent1"/>
          </a:effectRef>
          <a:fontRef idx="minor">
            <a:schemeClr val="tx1"/>
          </a:fontRef>
        </p:style>
      </p:cxnSp>
      <p:sp>
        <p:nvSpPr>
          <p:cNvPr id="5" name="Slide Number Placeholder 4"/>
          <p:cNvSpPr>
            <a:spLocks noGrp="1"/>
          </p:cNvSpPr>
          <p:nvPr>
            <p:ph type="sldNum" sz="quarter" idx="12"/>
          </p:nvPr>
        </p:nvSpPr>
        <p:spPr/>
        <p:txBody>
          <a:bodyPr/>
          <a:lstStyle/>
          <a:p>
            <a:fld id="{EA59E14A-CF6C-4BA0-B9C8-7EB443BEE51E}" type="slidenum">
              <a:rPr lang="en-US" smtClean="0"/>
              <a:t>22</a:t>
            </a:fld>
            <a:endParaRPr lang="en-US"/>
          </a:p>
        </p:txBody>
      </p:sp>
    </p:spTree>
    <p:extLst>
      <p:ext uri="{BB962C8B-B14F-4D97-AF65-F5344CB8AC3E}">
        <p14:creationId xmlns:p14="http://schemas.microsoft.com/office/powerpoint/2010/main" val="205235984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661916" y="1487200"/>
            <a:ext cx="10972800" cy="725199"/>
          </a:xfrm>
          <a:prstGeom prst="rect">
            <a:avLst/>
          </a:prstGeom>
        </p:spPr>
        <p:txBody>
          <a:bodyPr wrap="square">
            <a:spAutoFit/>
          </a:bodyPr>
          <a:lstStyle/>
          <a:p>
            <a:pPr algn="r" rtl="1">
              <a:lnSpc>
                <a:spcPct val="200000"/>
              </a:lnSpc>
            </a:pPr>
            <a:r>
              <a:rPr lang="fa-IR" sz="2400" dirty="0" smtClean="0"/>
              <a:t>حل کنید</a:t>
            </a:r>
            <a:endParaRPr lang="en-US" sz="2400" dirty="0"/>
          </a:p>
        </p:txBody>
      </p:sp>
      <p:sp>
        <p:nvSpPr>
          <p:cNvPr id="3" name="Rectangle 2"/>
          <p:cNvSpPr/>
          <p:nvPr/>
        </p:nvSpPr>
        <p:spPr>
          <a:xfrm>
            <a:off x="9981822" y="367405"/>
            <a:ext cx="1973617" cy="584775"/>
          </a:xfrm>
          <a:prstGeom prst="rect">
            <a:avLst/>
          </a:prstGeom>
        </p:spPr>
        <p:txBody>
          <a:bodyPr wrap="none">
            <a:spAutoFit/>
          </a:bodyPr>
          <a:lstStyle/>
          <a:p>
            <a:pPr algn="r" rtl="1"/>
            <a:r>
              <a:rPr lang="fa-IR" sz="3200" b="1" dirty="0" smtClean="0">
                <a:solidFill>
                  <a:schemeClr val="accent3">
                    <a:lumMod val="75000"/>
                  </a:schemeClr>
                </a:solidFill>
                <a:cs typeface="B Nazanin" panose="00000400000000000000" pitchFamily="2" charset="-78"/>
              </a:rPr>
              <a:t>تطبیق پرانتزها</a:t>
            </a:r>
            <a:endParaRPr lang="en-US" sz="3200" b="1" dirty="0">
              <a:solidFill>
                <a:schemeClr val="accent3">
                  <a:lumMod val="75000"/>
                </a:schemeClr>
              </a:solidFill>
              <a:cs typeface="B Nazanin" panose="00000400000000000000" pitchFamily="2" charset="-78"/>
            </a:endParaRPr>
          </a:p>
        </p:txBody>
      </p:sp>
      <p:cxnSp>
        <p:nvCxnSpPr>
          <p:cNvPr id="4" name="Straight Connector 3"/>
          <p:cNvCxnSpPr/>
          <p:nvPr/>
        </p:nvCxnSpPr>
        <p:spPr>
          <a:xfrm flipV="1">
            <a:off x="341194" y="1078173"/>
            <a:ext cx="11614245" cy="27296"/>
          </a:xfrm>
          <a:prstGeom prst="line">
            <a:avLst/>
          </a:prstGeom>
        </p:spPr>
        <p:style>
          <a:lnRef idx="1">
            <a:schemeClr val="accent1"/>
          </a:lnRef>
          <a:fillRef idx="0">
            <a:schemeClr val="accent1"/>
          </a:fillRef>
          <a:effectRef idx="0">
            <a:schemeClr val="accent1"/>
          </a:effectRef>
          <a:fontRef idx="minor">
            <a:schemeClr val="tx1"/>
          </a:fontRef>
        </p:style>
      </p:cxnSp>
      <p:pic>
        <p:nvPicPr>
          <p:cNvPr id="5" name="Picture 4"/>
          <p:cNvPicPr>
            <a:picLocks noChangeAspect="1"/>
          </p:cNvPicPr>
          <p:nvPr/>
        </p:nvPicPr>
        <p:blipFill>
          <a:blip r:embed="rId2"/>
          <a:stretch>
            <a:fillRect/>
          </a:stretch>
        </p:blipFill>
        <p:spPr>
          <a:xfrm>
            <a:off x="341193" y="1487199"/>
            <a:ext cx="4218931" cy="2731487"/>
          </a:xfrm>
          <a:prstGeom prst="rect">
            <a:avLst/>
          </a:prstGeom>
        </p:spPr>
      </p:pic>
      <p:sp>
        <p:nvSpPr>
          <p:cNvPr id="6" name="Slide Number Placeholder 5"/>
          <p:cNvSpPr>
            <a:spLocks noGrp="1"/>
          </p:cNvSpPr>
          <p:nvPr>
            <p:ph type="sldNum" sz="quarter" idx="12"/>
          </p:nvPr>
        </p:nvSpPr>
        <p:spPr/>
        <p:txBody>
          <a:bodyPr/>
          <a:lstStyle/>
          <a:p>
            <a:fld id="{EA59E14A-CF6C-4BA0-B9C8-7EB443BEE51E}" type="slidenum">
              <a:rPr lang="en-US" smtClean="0"/>
              <a:t>23</a:t>
            </a:fld>
            <a:endParaRPr lang="en-US"/>
          </a:p>
        </p:txBody>
      </p:sp>
    </p:spTree>
    <p:extLst>
      <p:ext uri="{BB962C8B-B14F-4D97-AF65-F5344CB8AC3E}">
        <p14:creationId xmlns:p14="http://schemas.microsoft.com/office/powerpoint/2010/main" val="41226874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p:txBody>
          <a:bodyPr/>
          <a:lstStyle/>
          <a:p>
            <a:r>
              <a:rPr lang="en-US" smtClean="0">
                <a:latin typeface="Arial" charset="0"/>
                <a:cs typeface="Arial" charset="0"/>
              </a:rPr>
              <a:t>Parsing XHTML</a:t>
            </a:r>
          </a:p>
        </p:txBody>
      </p:sp>
      <p:sp>
        <p:nvSpPr>
          <p:cNvPr id="50179" name="Rectangle 3"/>
          <p:cNvSpPr>
            <a:spLocks noGrp="1" noChangeArrowheads="1"/>
          </p:cNvSpPr>
          <p:nvPr>
            <p:ph type="body" idx="1"/>
          </p:nvPr>
        </p:nvSpPr>
        <p:spPr/>
        <p:txBody>
          <a:bodyPr>
            <a:normAutofit/>
          </a:bodyPr>
          <a:lstStyle/>
          <a:p>
            <a:pPr>
              <a:buFont typeface="Arial" charset="0"/>
              <a:buNone/>
            </a:pPr>
            <a:r>
              <a:rPr lang="en-US" sz="2800" dirty="0" smtClean="0">
                <a:latin typeface="Arial" charset="0"/>
                <a:cs typeface="Arial" charset="0"/>
              </a:rPr>
              <a:t>	The next example will demonstrate parsing XHTML</a:t>
            </a:r>
          </a:p>
          <a:p>
            <a:pPr>
              <a:buFont typeface="Arial" charset="0"/>
              <a:buNone/>
            </a:pPr>
            <a:endParaRPr lang="en-US" sz="2800" dirty="0" smtClean="0">
              <a:latin typeface="Arial" charset="0"/>
              <a:cs typeface="Arial" charset="0"/>
            </a:endParaRPr>
          </a:p>
          <a:p>
            <a:pPr>
              <a:buFont typeface="Arial" charset="0"/>
              <a:buNone/>
            </a:pPr>
            <a:r>
              <a:rPr lang="en-US" sz="2800" dirty="0" smtClean="0">
                <a:latin typeface="Arial" charset="0"/>
                <a:cs typeface="Arial" charset="0"/>
              </a:rPr>
              <a:t>	We will show how stacks may be used to parse an XHTML document</a:t>
            </a:r>
          </a:p>
          <a:p>
            <a:pPr>
              <a:buFont typeface="Arial" charset="0"/>
              <a:buNone/>
            </a:pPr>
            <a:endParaRPr lang="en-US" sz="2800" dirty="0" smtClean="0">
              <a:latin typeface="Arial" charset="0"/>
              <a:cs typeface="Arial" charset="0"/>
            </a:endParaRPr>
          </a:p>
          <a:p>
            <a:pPr>
              <a:buFont typeface="Arial" charset="0"/>
              <a:buNone/>
            </a:pPr>
            <a:r>
              <a:rPr lang="en-US" sz="2800" dirty="0" smtClean="0">
                <a:latin typeface="Arial" charset="0"/>
                <a:cs typeface="Arial" charset="0"/>
              </a:rPr>
              <a:t>	You will use XHTML (and more generally XML and other markup languages) in the workplace</a:t>
            </a:r>
          </a:p>
        </p:txBody>
      </p:sp>
    </p:spTree>
    <p:extLst>
      <p:ext uri="{BB962C8B-B14F-4D97-AF65-F5344CB8AC3E}">
        <p14:creationId xmlns:p14="http://schemas.microsoft.com/office/powerpoint/2010/main" val="193515658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r>
              <a:rPr lang="en-US" smtClean="0">
                <a:latin typeface="Arial" charset="0"/>
                <a:cs typeface="Arial" charset="0"/>
              </a:rPr>
              <a:t>Parsing XHTML</a:t>
            </a:r>
          </a:p>
        </p:txBody>
      </p:sp>
      <p:sp>
        <p:nvSpPr>
          <p:cNvPr id="51203" name="Rectangle 3"/>
          <p:cNvSpPr>
            <a:spLocks noGrp="1" noChangeArrowheads="1"/>
          </p:cNvSpPr>
          <p:nvPr>
            <p:ph type="body" idx="1"/>
          </p:nvPr>
        </p:nvSpPr>
        <p:spPr>
          <a:xfrm>
            <a:off x="1097280" y="1845734"/>
            <a:ext cx="10447020" cy="4023360"/>
          </a:xfrm>
        </p:spPr>
        <p:txBody>
          <a:bodyPr>
            <a:normAutofit/>
          </a:bodyPr>
          <a:lstStyle/>
          <a:p>
            <a:pPr>
              <a:buFont typeface="Arial" charset="0"/>
              <a:buNone/>
            </a:pPr>
            <a:r>
              <a:rPr lang="en-US" sz="2800" dirty="0" smtClean="0">
                <a:latin typeface="Arial" charset="0"/>
                <a:cs typeface="Arial" charset="0"/>
              </a:rPr>
              <a:t>	A </a:t>
            </a:r>
            <a:r>
              <a:rPr lang="en-US" sz="2800" i="1" dirty="0" smtClean="0">
                <a:latin typeface="Arial" charset="0"/>
                <a:cs typeface="Arial" charset="0"/>
              </a:rPr>
              <a:t>markup language</a:t>
            </a:r>
            <a:r>
              <a:rPr lang="en-US" sz="2800" dirty="0" smtClean="0">
                <a:latin typeface="Arial" charset="0"/>
                <a:cs typeface="Arial" charset="0"/>
              </a:rPr>
              <a:t> is a means of annotating a document to given context to the text</a:t>
            </a:r>
          </a:p>
          <a:p>
            <a:pPr lvl="1"/>
            <a:r>
              <a:rPr lang="en-US" sz="2400" dirty="0" smtClean="0">
                <a:latin typeface="Arial" charset="0"/>
                <a:cs typeface="Arial" charset="0"/>
              </a:rPr>
              <a:t>The annotations give information about the structure or presentation of the text</a:t>
            </a:r>
          </a:p>
          <a:p>
            <a:endParaRPr lang="en-US" sz="2800" dirty="0" smtClean="0">
              <a:latin typeface="Arial" charset="0"/>
              <a:cs typeface="Arial" charset="0"/>
            </a:endParaRPr>
          </a:p>
          <a:p>
            <a:pPr>
              <a:buFont typeface="Arial" charset="0"/>
              <a:buNone/>
            </a:pPr>
            <a:r>
              <a:rPr lang="en-US" sz="2800" dirty="0" smtClean="0">
                <a:latin typeface="Arial" charset="0"/>
                <a:cs typeface="Arial" charset="0"/>
              </a:rPr>
              <a:t>	The best known example is HTML, or </a:t>
            </a:r>
            <a:r>
              <a:rPr lang="en-US" sz="2800" dirty="0" err="1" smtClean="0">
                <a:latin typeface="Arial" charset="0"/>
                <a:cs typeface="Arial" charset="0"/>
              </a:rPr>
              <a:t>HyperText</a:t>
            </a:r>
            <a:r>
              <a:rPr lang="en-US" sz="2800" dirty="0" smtClean="0">
                <a:latin typeface="Arial" charset="0"/>
                <a:cs typeface="Arial" charset="0"/>
              </a:rPr>
              <a:t> Markup Language</a:t>
            </a:r>
          </a:p>
          <a:p>
            <a:pPr lvl="1"/>
            <a:r>
              <a:rPr lang="en-US" sz="2400" dirty="0" smtClean="0">
                <a:latin typeface="Arial" charset="0"/>
                <a:cs typeface="Arial" charset="0"/>
              </a:rPr>
              <a:t>We will look at XHTML</a:t>
            </a:r>
          </a:p>
        </p:txBody>
      </p:sp>
    </p:spTree>
    <p:extLst>
      <p:ext uri="{BB962C8B-B14F-4D97-AF65-F5344CB8AC3E}">
        <p14:creationId xmlns:p14="http://schemas.microsoft.com/office/powerpoint/2010/main" val="185943229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p:txBody>
          <a:bodyPr/>
          <a:lstStyle/>
          <a:p>
            <a:r>
              <a:rPr lang="en-US" smtClean="0">
                <a:latin typeface="Arial" charset="0"/>
                <a:cs typeface="Arial" charset="0"/>
              </a:rPr>
              <a:t>Parsing XHTML</a:t>
            </a:r>
          </a:p>
        </p:txBody>
      </p:sp>
      <p:sp>
        <p:nvSpPr>
          <p:cNvPr id="52227" name="Rectangle 3"/>
          <p:cNvSpPr>
            <a:spLocks noGrp="1" noChangeArrowheads="1"/>
          </p:cNvSpPr>
          <p:nvPr>
            <p:ph type="body" idx="1"/>
          </p:nvPr>
        </p:nvSpPr>
        <p:spPr/>
        <p:txBody>
          <a:bodyPr>
            <a:normAutofit/>
          </a:bodyPr>
          <a:lstStyle/>
          <a:p>
            <a:pPr>
              <a:buFont typeface="Arial" charset="0"/>
              <a:buNone/>
            </a:pPr>
            <a:r>
              <a:rPr lang="en-US" sz="3600" dirty="0" smtClean="0">
                <a:latin typeface="Arial" charset="0"/>
                <a:cs typeface="Arial" charset="0"/>
              </a:rPr>
              <a:t>	XHTML is made of nested</a:t>
            </a:r>
          </a:p>
          <a:p>
            <a:pPr lvl="1"/>
            <a:r>
              <a:rPr lang="en-US" sz="3200" i="1" dirty="0" smtClean="0">
                <a:latin typeface="Arial" charset="0"/>
                <a:cs typeface="Arial" charset="0"/>
              </a:rPr>
              <a:t>opening tags</a:t>
            </a:r>
            <a:r>
              <a:rPr lang="en-US" sz="3200" dirty="0" smtClean="0">
                <a:latin typeface="Arial" charset="0"/>
                <a:cs typeface="Arial" charset="0"/>
              </a:rPr>
              <a:t>, e.g., </a:t>
            </a:r>
            <a:r>
              <a:rPr lang="en-US" sz="3200" dirty="0" smtClean="0">
                <a:solidFill>
                  <a:srgbClr val="00B0F0"/>
                </a:solidFill>
                <a:latin typeface="Consolas" pitchFamily="49" charset="0"/>
                <a:cs typeface="Consolas" pitchFamily="49" charset="0"/>
              </a:rPr>
              <a:t>&lt;</a:t>
            </a:r>
            <a:r>
              <a:rPr lang="en-US" sz="3200" dirty="0" err="1" smtClean="0">
                <a:solidFill>
                  <a:srgbClr val="00B0F0"/>
                </a:solidFill>
                <a:latin typeface="Consolas" pitchFamily="49" charset="0"/>
                <a:cs typeface="Consolas" pitchFamily="49" charset="0"/>
              </a:rPr>
              <a:t>some_identifier</a:t>
            </a:r>
            <a:r>
              <a:rPr lang="en-US" sz="3200" dirty="0" smtClean="0">
                <a:solidFill>
                  <a:srgbClr val="00B0F0"/>
                </a:solidFill>
                <a:latin typeface="Consolas" pitchFamily="49" charset="0"/>
                <a:cs typeface="Consolas" pitchFamily="49" charset="0"/>
              </a:rPr>
              <a:t>&gt;</a:t>
            </a:r>
            <a:r>
              <a:rPr lang="en-US" sz="3200" dirty="0" smtClean="0">
                <a:latin typeface="Arial" charset="0"/>
                <a:cs typeface="Arial" charset="0"/>
              </a:rPr>
              <a:t>, and</a:t>
            </a:r>
            <a:endParaRPr lang="en-US" sz="4000" b="1" dirty="0" smtClean="0">
              <a:latin typeface="Courier New" pitchFamily="49" charset="0"/>
              <a:cs typeface="Arial" charset="0"/>
            </a:endParaRPr>
          </a:p>
          <a:p>
            <a:pPr lvl="1"/>
            <a:r>
              <a:rPr lang="en-US" sz="3200" dirty="0" smtClean="0">
                <a:latin typeface="Arial" charset="0"/>
                <a:cs typeface="Arial" charset="0"/>
              </a:rPr>
              <a:t>matching </a:t>
            </a:r>
            <a:r>
              <a:rPr lang="en-US" sz="3200" i="1" dirty="0" smtClean="0">
                <a:latin typeface="Arial" charset="0"/>
                <a:cs typeface="Arial" charset="0"/>
              </a:rPr>
              <a:t>closing tags</a:t>
            </a:r>
            <a:r>
              <a:rPr lang="en-US" sz="3200" dirty="0" smtClean="0">
                <a:latin typeface="Arial" charset="0"/>
                <a:cs typeface="Arial" charset="0"/>
              </a:rPr>
              <a:t>, e.g., </a:t>
            </a:r>
            <a:r>
              <a:rPr lang="en-US" sz="3200" dirty="0" smtClean="0">
                <a:solidFill>
                  <a:srgbClr val="FF0000"/>
                </a:solidFill>
                <a:latin typeface="Consolas" pitchFamily="49" charset="0"/>
                <a:cs typeface="Consolas" pitchFamily="49" charset="0"/>
              </a:rPr>
              <a:t>&lt;/</a:t>
            </a:r>
            <a:r>
              <a:rPr lang="en-US" sz="3200" dirty="0" err="1" smtClean="0">
                <a:solidFill>
                  <a:srgbClr val="FF0000"/>
                </a:solidFill>
                <a:latin typeface="Consolas" pitchFamily="49" charset="0"/>
                <a:cs typeface="Consolas" pitchFamily="49" charset="0"/>
              </a:rPr>
              <a:t>some_identifier</a:t>
            </a:r>
            <a:r>
              <a:rPr lang="en-US" sz="3200" dirty="0" smtClean="0">
                <a:solidFill>
                  <a:srgbClr val="FF0000"/>
                </a:solidFill>
                <a:latin typeface="Consolas" pitchFamily="49" charset="0"/>
                <a:cs typeface="Consolas" pitchFamily="49" charset="0"/>
              </a:rPr>
              <a:t>&gt;</a:t>
            </a:r>
          </a:p>
          <a:p>
            <a:pPr lvl="2">
              <a:buFontTx/>
              <a:buNone/>
            </a:pPr>
            <a:r>
              <a:rPr lang="en-US" sz="2400" dirty="0" smtClean="0">
                <a:solidFill>
                  <a:srgbClr val="00B0F0"/>
                </a:solidFill>
                <a:latin typeface="Consolas" pitchFamily="49" charset="0"/>
                <a:cs typeface="Consolas" pitchFamily="49" charset="0"/>
              </a:rPr>
              <a:t>&lt;html&gt;</a:t>
            </a:r>
          </a:p>
          <a:p>
            <a:pPr lvl="2">
              <a:buFontTx/>
              <a:buNone/>
            </a:pPr>
            <a:r>
              <a:rPr lang="en-US" sz="2400" dirty="0" smtClean="0">
                <a:solidFill>
                  <a:srgbClr val="00B0F0"/>
                </a:solidFill>
                <a:latin typeface="Consolas" pitchFamily="49" charset="0"/>
                <a:cs typeface="Consolas" pitchFamily="49" charset="0"/>
              </a:rPr>
              <a:t>	&lt;head&gt;&lt;title&gt;</a:t>
            </a:r>
            <a:r>
              <a:rPr lang="en-US" sz="2400" dirty="0" smtClean="0">
                <a:latin typeface="Consolas" pitchFamily="49" charset="0"/>
                <a:cs typeface="Consolas" pitchFamily="49" charset="0"/>
              </a:rPr>
              <a:t>Hello</a:t>
            </a:r>
            <a:r>
              <a:rPr lang="en-US" sz="2400" dirty="0" smtClean="0">
                <a:solidFill>
                  <a:srgbClr val="FF0000"/>
                </a:solidFill>
                <a:latin typeface="Consolas" pitchFamily="49" charset="0"/>
                <a:cs typeface="Consolas" pitchFamily="49" charset="0"/>
              </a:rPr>
              <a:t>&lt;/title&gt;&lt;/head&gt;</a:t>
            </a:r>
          </a:p>
          <a:p>
            <a:pPr lvl="2">
              <a:buFontTx/>
              <a:buNone/>
            </a:pPr>
            <a:r>
              <a:rPr lang="en-US" sz="2400" dirty="0" smtClean="0">
                <a:latin typeface="Consolas" pitchFamily="49" charset="0"/>
                <a:cs typeface="Consolas" pitchFamily="49" charset="0"/>
              </a:rPr>
              <a:t>	</a:t>
            </a:r>
            <a:r>
              <a:rPr lang="en-US" sz="2400" dirty="0" smtClean="0">
                <a:solidFill>
                  <a:srgbClr val="00B0F0"/>
                </a:solidFill>
                <a:latin typeface="Consolas" pitchFamily="49" charset="0"/>
                <a:cs typeface="Consolas" pitchFamily="49" charset="0"/>
              </a:rPr>
              <a:t>&lt;body&gt;&lt;p&gt;</a:t>
            </a:r>
            <a:r>
              <a:rPr lang="en-US" sz="2400" dirty="0" smtClean="0">
                <a:latin typeface="Consolas" pitchFamily="49" charset="0"/>
                <a:cs typeface="Consolas" pitchFamily="49" charset="0"/>
              </a:rPr>
              <a:t>This appears in the </a:t>
            </a:r>
            <a:r>
              <a:rPr lang="en-US" sz="2400" dirty="0" smtClean="0">
                <a:solidFill>
                  <a:srgbClr val="00B0F0"/>
                </a:solidFill>
                <a:latin typeface="Consolas" pitchFamily="49" charset="0"/>
                <a:cs typeface="Consolas" pitchFamily="49" charset="0"/>
              </a:rPr>
              <a:t>&lt;</a:t>
            </a:r>
            <a:r>
              <a:rPr lang="en-US" sz="2400" dirty="0" err="1" smtClean="0">
                <a:solidFill>
                  <a:srgbClr val="00B0F0"/>
                </a:solidFill>
                <a:latin typeface="Consolas" pitchFamily="49" charset="0"/>
                <a:cs typeface="Consolas" pitchFamily="49" charset="0"/>
              </a:rPr>
              <a:t>i</a:t>
            </a:r>
            <a:r>
              <a:rPr lang="en-US" sz="2400" dirty="0" smtClean="0">
                <a:solidFill>
                  <a:srgbClr val="00B0F0"/>
                </a:solidFill>
                <a:latin typeface="Consolas" pitchFamily="49" charset="0"/>
                <a:cs typeface="Consolas" pitchFamily="49" charset="0"/>
              </a:rPr>
              <a:t>&gt;</a:t>
            </a:r>
            <a:r>
              <a:rPr lang="en-US" sz="2400" dirty="0" smtClean="0">
                <a:latin typeface="Consolas" pitchFamily="49" charset="0"/>
                <a:cs typeface="Consolas" pitchFamily="49" charset="0"/>
              </a:rPr>
              <a:t>browser</a:t>
            </a:r>
            <a:r>
              <a:rPr lang="en-US" sz="2400" dirty="0" smtClean="0">
                <a:solidFill>
                  <a:srgbClr val="FF0000"/>
                </a:solidFill>
                <a:latin typeface="Consolas" pitchFamily="49" charset="0"/>
                <a:cs typeface="Consolas" pitchFamily="49" charset="0"/>
              </a:rPr>
              <a:t>&lt;/</a:t>
            </a:r>
            <a:r>
              <a:rPr lang="en-US" sz="2400" dirty="0" err="1" smtClean="0">
                <a:solidFill>
                  <a:srgbClr val="FF0000"/>
                </a:solidFill>
                <a:latin typeface="Consolas" pitchFamily="49" charset="0"/>
                <a:cs typeface="Consolas" pitchFamily="49" charset="0"/>
              </a:rPr>
              <a:t>i</a:t>
            </a:r>
            <a:r>
              <a:rPr lang="en-US" sz="2400" dirty="0" smtClean="0">
                <a:solidFill>
                  <a:srgbClr val="FF0000"/>
                </a:solidFill>
                <a:latin typeface="Consolas" pitchFamily="49" charset="0"/>
                <a:cs typeface="Consolas" pitchFamily="49" charset="0"/>
              </a:rPr>
              <a:t>&gt;</a:t>
            </a:r>
            <a:r>
              <a:rPr lang="en-US" sz="2400" dirty="0" smtClean="0">
                <a:latin typeface="Consolas" pitchFamily="49" charset="0"/>
                <a:cs typeface="Consolas" pitchFamily="49" charset="0"/>
              </a:rPr>
              <a:t>.</a:t>
            </a:r>
            <a:r>
              <a:rPr lang="en-US" sz="2400" dirty="0" smtClean="0">
                <a:solidFill>
                  <a:srgbClr val="FF0000"/>
                </a:solidFill>
                <a:latin typeface="Consolas" pitchFamily="49" charset="0"/>
                <a:cs typeface="Consolas" pitchFamily="49" charset="0"/>
              </a:rPr>
              <a:t>&lt;/p&gt;&lt;/body&gt;</a:t>
            </a:r>
          </a:p>
          <a:p>
            <a:pPr lvl="2">
              <a:buFontTx/>
              <a:buNone/>
            </a:pPr>
            <a:r>
              <a:rPr lang="en-US" sz="2400" dirty="0" smtClean="0">
                <a:solidFill>
                  <a:srgbClr val="FF0000"/>
                </a:solidFill>
                <a:latin typeface="Consolas" pitchFamily="49" charset="0"/>
                <a:cs typeface="Consolas" pitchFamily="49" charset="0"/>
              </a:rPr>
              <a:t>&lt;/html&gt;</a:t>
            </a:r>
          </a:p>
        </p:txBody>
      </p:sp>
    </p:spTree>
    <p:extLst>
      <p:ext uri="{BB962C8B-B14F-4D97-AF65-F5344CB8AC3E}">
        <p14:creationId xmlns:p14="http://schemas.microsoft.com/office/powerpoint/2010/main" val="219695514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p:txBody>
          <a:bodyPr/>
          <a:lstStyle/>
          <a:p>
            <a:r>
              <a:rPr lang="en-US" smtClean="0">
                <a:latin typeface="Arial" charset="0"/>
                <a:cs typeface="Arial" charset="0"/>
              </a:rPr>
              <a:t>Parsing XHTML</a:t>
            </a:r>
          </a:p>
        </p:txBody>
      </p:sp>
      <p:sp>
        <p:nvSpPr>
          <p:cNvPr id="53251" name="Rectangle 3"/>
          <p:cNvSpPr>
            <a:spLocks noGrp="1" noChangeArrowheads="1"/>
          </p:cNvSpPr>
          <p:nvPr>
            <p:ph type="body" idx="1"/>
          </p:nvPr>
        </p:nvSpPr>
        <p:spPr/>
        <p:txBody>
          <a:bodyPr>
            <a:normAutofit/>
          </a:bodyPr>
          <a:lstStyle/>
          <a:p>
            <a:pPr>
              <a:buFont typeface="Arial" charset="0"/>
              <a:buNone/>
            </a:pPr>
            <a:r>
              <a:rPr lang="en-US" sz="3200" i="1" dirty="0" smtClean="0">
                <a:latin typeface="Arial" charset="0"/>
                <a:cs typeface="Arial" charset="0"/>
              </a:rPr>
              <a:t>	Nesting</a:t>
            </a:r>
            <a:r>
              <a:rPr lang="en-US" sz="3200" dirty="0" smtClean="0">
                <a:latin typeface="Arial" charset="0"/>
                <a:cs typeface="Arial" charset="0"/>
              </a:rPr>
              <a:t> indicates that any closing tag must match the most </a:t>
            </a:r>
            <a:r>
              <a:rPr lang="en-US" sz="3200" u="sng" dirty="0" smtClean="0">
                <a:latin typeface="Arial" charset="0"/>
                <a:cs typeface="Arial" charset="0"/>
              </a:rPr>
              <a:t>recent</a:t>
            </a:r>
            <a:r>
              <a:rPr lang="en-US" sz="3200" dirty="0" smtClean="0">
                <a:latin typeface="Arial" charset="0"/>
                <a:cs typeface="Arial" charset="0"/>
              </a:rPr>
              <a:t> opening tag</a:t>
            </a:r>
          </a:p>
          <a:p>
            <a:pPr>
              <a:buFont typeface="Arial" charset="0"/>
              <a:buNone/>
            </a:pPr>
            <a:endParaRPr lang="en-US" sz="3200" dirty="0" smtClean="0">
              <a:latin typeface="Arial" charset="0"/>
              <a:cs typeface="Arial" charset="0"/>
            </a:endParaRPr>
          </a:p>
          <a:p>
            <a:pPr>
              <a:buFont typeface="Arial" charset="0"/>
              <a:buNone/>
            </a:pPr>
            <a:r>
              <a:rPr lang="en-US" sz="3200" dirty="0" smtClean="0">
                <a:latin typeface="Arial" charset="0"/>
                <a:cs typeface="Arial" charset="0"/>
              </a:rPr>
              <a:t>	Strategy for parsing XHTML:</a:t>
            </a:r>
          </a:p>
          <a:p>
            <a:pPr lvl="1"/>
            <a:r>
              <a:rPr lang="en-US" sz="2800" dirty="0" smtClean="0">
                <a:latin typeface="Arial" charset="0"/>
                <a:cs typeface="Arial" charset="0"/>
              </a:rPr>
              <a:t>read though the XHTML linearly</a:t>
            </a:r>
          </a:p>
          <a:p>
            <a:pPr lvl="1"/>
            <a:r>
              <a:rPr lang="en-US" sz="2800" dirty="0" smtClean="0">
                <a:latin typeface="Arial" charset="0"/>
                <a:cs typeface="Arial" charset="0"/>
              </a:rPr>
              <a:t>place the opening tags in a stack</a:t>
            </a:r>
          </a:p>
          <a:p>
            <a:pPr lvl="1"/>
            <a:r>
              <a:rPr lang="en-US" sz="2800" dirty="0" smtClean="0">
                <a:latin typeface="Arial" charset="0"/>
                <a:cs typeface="Arial" charset="0"/>
              </a:rPr>
              <a:t>when a closing tag is encountered, check that it matches what is on top of the stack and </a:t>
            </a:r>
          </a:p>
        </p:txBody>
      </p:sp>
    </p:spTree>
    <p:extLst>
      <p:ext uri="{BB962C8B-B14F-4D97-AF65-F5344CB8AC3E}">
        <p14:creationId xmlns:p14="http://schemas.microsoft.com/office/powerpoint/2010/main" val="222860123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p:txBody>
          <a:bodyPr/>
          <a:lstStyle/>
          <a:p>
            <a:r>
              <a:rPr lang="en-US" smtClean="0">
                <a:latin typeface="Arial" charset="0"/>
                <a:cs typeface="Arial" charset="0"/>
              </a:rPr>
              <a:t>Parsing XHTML</a:t>
            </a:r>
          </a:p>
        </p:txBody>
      </p:sp>
      <p:sp>
        <p:nvSpPr>
          <p:cNvPr id="54275" name="Rectangle 3"/>
          <p:cNvSpPr>
            <a:spLocks noGrp="1" noChangeArrowheads="1"/>
          </p:cNvSpPr>
          <p:nvPr>
            <p:ph type="body" idx="1"/>
          </p:nvPr>
        </p:nvSpPr>
        <p:spPr/>
        <p:txBody>
          <a:bodyPr>
            <a:normAutofit/>
          </a:bodyPr>
          <a:lstStyle/>
          <a:p>
            <a:pPr>
              <a:buFontTx/>
              <a:buNone/>
            </a:pPr>
            <a:r>
              <a:rPr lang="en-US" sz="2800" b="1" dirty="0" smtClean="0">
                <a:solidFill>
                  <a:srgbClr val="FF9900"/>
                </a:solidFill>
                <a:latin typeface="Courier New" pitchFamily="49" charset="0"/>
                <a:cs typeface="Arial" charset="0"/>
              </a:rPr>
              <a:t>&lt;html&gt;</a:t>
            </a:r>
          </a:p>
          <a:p>
            <a:pPr>
              <a:buFontTx/>
              <a:buNone/>
            </a:pPr>
            <a:r>
              <a:rPr lang="en-US" sz="2800" b="1" dirty="0" smtClean="0">
                <a:latin typeface="Courier New" pitchFamily="49" charset="0"/>
                <a:cs typeface="Arial" charset="0"/>
              </a:rPr>
              <a:t>	</a:t>
            </a:r>
            <a:r>
              <a:rPr lang="en-US" sz="2800" b="1" dirty="0" smtClean="0">
                <a:solidFill>
                  <a:srgbClr val="00B0F0"/>
                </a:solidFill>
                <a:latin typeface="Courier New" pitchFamily="49" charset="0"/>
                <a:cs typeface="Arial" charset="0"/>
              </a:rPr>
              <a:t>&lt;head&gt;&lt;title&gt;</a:t>
            </a:r>
            <a:r>
              <a:rPr lang="en-US" sz="2800" b="1" dirty="0" smtClean="0">
                <a:latin typeface="Courier New" pitchFamily="49" charset="0"/>
                <a:cs typeface="Arial" charset="0"/>
              </a:rPr>
              <a:t>Hello</a:t>
            </a:r>
            <a:r>
              <a:rPr lang="en-US" sz="2800" b="1" dirty="0" smtClean="0">
                <a:solidFill>
                  <a:srgbClr val="FF0000"/>
                </a:solidFill>
                <a:latin typeface="Courier New" pitchFamily="49" charset="0"/>
                <a:cs typeface="Arial" charset="0"/>
              </a:rPr>
              <a:t>&lt;/title&gt;&lt;/head&gt;</a:t>
            </a:r>
          </a:p>
          <a:p>
            <a:pPr>
              <a:buFontTx/>
              <a:buNone/>
            </a:pPr>
            <a:r>
              <a:rPr lang="en-US" sz="2800" b="1" dirty="0" smtClean="0">
                <a:latin typeface="Courier New" pitchFamily="49" charset="0"/>
                <a:cs typeface="Arial" charset="0"/>
              </a:rPr>
              <a:t>	</a:t>
            </a:r>
            <a:r>
              <a:rPr lang="en-US" sz="2800" b="1" dirty="0" smtClean="0">
                <a:solidFill>
                  <a:srgbClr val="00B0F0"/>
                </a:solidFill>
                <a:latin typeface="Courier New" pitchFamily="49" charset="0"/>
                <a:cs typeface="Arial" charset="0"/>
              </a:rPr>
              <a:t>&lt;body&gt;&lt;p&gt;</a:t>
            </a:r>
            <a:r>
              <a:rPr lang="en-US" sz="2800" b="1" dirty="0" smtClean="0">
                <a:latin typeface="Courier New" pitchFamily="49" charset="0"/>
                <a:cs typeface="Arial" charset="0"/>
              </a:rPr>
              <a:t>This appears in the </a:t>
            </a:r>
            <a:r>
              <a:rPr lang="en-US" sz="2800" b="1" dirty="0" smtClean="0">
                <a:solidFill>
                  <a:srgbClr val="00B0F0"/>
                </a:solidFill>
                <a:latin typeface="Courier New" pitchFamily="49" charset="0"/>
                <a:cs typeface="Arial" charset="0"/>
              </a:rPr>
              <a:t>&lt;</a:t>
            </a:r>
            <a:r>
              <a:rPr lang="en-US" sz="2800" b="1" dirty="0" err="1" smtClean="0">
                <a:solidFill>
                  <a:srgbClr val="00B0F0"/>
                </a:solidFill>
                <a:latin typeface="Courier New" pitchFamily="49" charset="0"/>
                <a:cs typeface="Arial" charset="0"/>
              </a:rPr>
              <a:t>i</a:t>
            </a:r>
            <a:r>
              <a:rPr lang="en-US" sz="2800" b="1" dirty="0" smtClean="0">
                <a:solidFill>
                  <a:srgbClr val="00B0F0"/>
                </a:solidFill>
                <a:latin typeface="Courier New" pitchFamily="49" charset="0"/>
                <a:cs typeface="Arial" charset="0"/>
              </a:rPr>
              <a:t>&gt;</a:t>
            </a:r>
            <a:r>
              <a:rPr lang="en-US" sz="2800" b="1" dirty="0" smtClean="0">
                <a:latin typeface="Courier New" pitchFamily="49" charset="0"/>
                <a:cs typeface="Arial" charset="0"/>
              </a:rPr>
              <a:t>browser</a:t>
            </a:r>
            <a:r>
              <a:rPr lang="en-US" sz="2800" b="1" dirty="0" smtClean="0">
                <a:solidFill>
                  <a:srgbClr val="FF0000"/>
                </a:solidFill>
                <a:latin typeface="Courier New" pitchFamily="49" charset="0"/>
                <a:cs typeface="Arial" charset="0"/>
              </a:rPr>
              <a:t>&lt;/</a:t>
            </a:r>
            <a:r>
              <a:rPr lang="en-US" sz="2800" b="1" dirty="0" err="1" smtClean="0">
                <a:solidFill>
                  <a:srgbClr val="FF0000"/>
                </a:solidFill>
                <a:latin typeface="Courier New" pitchFamily="49" charset="0"/>
                <a:cs typeface="Arial" charset="0"/>
              </a:rPr>
              <a:t>i</a:t>
            </a:r>
            <a:r>
              <a:rPr lang="en-US" sz="2800" b="1" dirty="0" smtClean="0">
                <a:solidFill>
                  <a:srgbClr val="FF0000"/>
                </a:solidFill>
                <a:latin typeface="Courier New" pitchFamily="49" charset="0"/>
                <a:cs typeface="Arial" charset="0"/>
              </a:rPr>
              <a:t>&gt;</a:t>
            </a:r>
            <a:r>
              <a:rPr lang="en-US" sz="2800" b="1" dirty="0" smtClean="0">
                <a:latin typeface="Courier New" pitchFamily="49" charset="0"/>
                <a:cs typeface="Arial" charset="0"/>
              </a:rPr>
              <a:t>.</a:t>
            </a:r>
            <a:r>
              <a:rPr lang="en-US" sz="2800" b="1" dirty="0" smtClean="0">
                <a:solidFill>
                  <a:srgbClr val="FF0000"/>
                </a:solidFill>
                <a:latin typeface="Courier New" pitchFamily="49" charset="0"/>
                <a:cs typeface="Arial" charset="0"/>
              </a:rPr>
              <a:t>&lt;/p&gt;&lt;/body&gt;</a:t>
            </a:r>
          </a:p>
          <a:p>
            <a:pPr>
              <a:buFontTx/>
              <a:buNone/>
            </a:pPr>
            <a:r>
              <a:rPr lang="en-US" sz="2800" b="1" dirty="0" smtClean="0">
                <a:solidFill>
                  <a:srgbClr val="FF0000"/>
                </a:solidFill>
                <a:latin typeface="Courier New" pitchFamily="49" charset="0"/>
                <a:cs typeface="Arial" charset="0"/>
              </a:rPr>
              <a:t>&lt;/html&gt;</a:t>
            </a:r>
          </a:p>
          <a:p>
            <a:pPr>
              <a:buFontTx/>
              <a:buNone/>
            </a:pPr>
            <a:endParaRPr lang="en-US" dirty="0" smtClean="0">
              <a:latin typeface="Arial" charset="0"/>
              <a:cs typeface="Arial" charset="0"/>
            </a:endParaRPr>
          </a:p>
        </p:txBody>
      </p:sp>
      <p:graphicFrame>
        <p:nvGraphicFramePr>
          <p:cNvPr id="45087" name="Group 31"/>
          <p:cNvGraphicFramePr>
            <a:graphicFrameLocks noGrp="1"/>
          </p:cNvGraphicFramePr>
          <p:nvPr/>
        </p:nvGraphicFramePr>
        <p:xfrm>
          <a:off x="719667" y="4581525"/>
          <a:ext cx="10272183" cy="518160"/>
        </p:xfrm>
        <a:graphic>
          <a:graphicData uri="http://schemas.openxmlformats.org/drawingml/2006/table">
            <a:tbl>
              <a:tblPr/>
              <a:tblGrid>
                <a:gridCol w="2569633"/>
                <a:gridCol w="2567517"/>
                <a:gridCol w="2569633"/>
                <a:gridCol w="2565400"/>
              </a:tblGrid>
              <a:tr h="50323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1" i="0" u="none" strike="noStrike" cap="none" normalizeH="0" baseline="0" smtClean="0">
                          <a:ln>
                            <a:noFill/>
                          </a:ln>
                          <a:solidFill>
                            <a:schemeClr val="tx1"/>
                          </a:solidFill>
                          <a:effectLst/>
                          <a:latin typeface="Courier New" pitchFamily="49" charset="0"/>
                        </a:rPr>
                        <a:t>&lt;html&gt;</a:t>
                      </a:r>
                      <a:endParaRPr kumimoji="0" lang="en-US" sz="2800" b="0" i="0" u="none" strike="noStrike" cap="none" normalizeH="0" baseline="0" smtClean="0">
                        <a:ln>
                          <a:noFill/>
                        </a:ln>
                        <a:solidFill>
                          <a:schemeClr val="tx1"/>
                        </a:solidFill>
                        <a:effectLst/>
                        <a:latin typeface="Arial" charset="0"/>
                      </a:endParaRPr>
                    </a:p>
                  </a:txBody>
                  <a:tcPr marL="121920" marR="12192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Arial" charset="0"/>
                      </a:endParaRPr>
                    </a:p>
                  </a:txBody>
                  <a:tcPr marL="121920" marR="12192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Arial" charset="0"/>
                      </a:endParaRPr>
                    </a:p>
                  </a:txBody>
                  <a:tcPr marL="121920" marR="12192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Arial" charset="0"/>
                      </a:endParaRPr>
                    </a:p>
                  </a:txBody>
                  <a:tcPr marL="121920" marR="12192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80195787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p:txBody>
          <a:bodyPr/>
          <a:lstStyle/>
          <a:p>
            <a:r>
              <a:rPr lang="en-US" smtClean="0">
                <a:latin typeface="Arial" charset="0"/>
                <a:cs typeface="Arial" charset="0"/>
              </a:rPr>
              <a:t>Parsing XHTML</a:t>
            </a:r>
          </a:p>
        </p:txBody>
      </p:sp>
      <p:sp>
        <p:nvSpPr>
          <p:cNvPr id="55299" name="Rectangle 3"/>
          <p:cNvSpPr>
            <a:spLocks noGrp="1" noChangeArrowheads="1"/>
          </p:cNvSpPr>
          <p:nvPr>
            <p:ph type="body" idx="1"/>
          </p:nvPr>
        </p:nvSpPr>
        <p:spPr/>
        <p:txBody>
          <a:bodyPr>
            <a:normAutofit/>
          </a:bodyPr>
          <a:lstStyle/>
          <a:p>
            <a:pPr>
              <a:buFontTx/>
              <a:buNone/>
            </a:pPr>
            <a:r>
              <a:rPr lang="en-US" sz="2800" b="1" dirty="0" smtClean="0">
                <a:solidFill>
                  <a:srgbClr val="00B0F0"/>
                </a:solidFill>
                <a:latin typeface="Courier New" pitchFamily="49" charset="0"/>
                <a:cs typeface="Arial" charset="0"/>
              </a:rPr>
              <a:t>&lt;html&gt;</a:t>
            </a:r>
          </a:p>
          <a:p>
            <a:pPr>
              <a:buFontTx/>
              <a:buNone/>
            </a:pPr>
            <a:r>
              <a:rPr lang="en-US" sz="2800" b="1" dirty="0" smtClean="0">
                <a:latin typeface="Courier New" pitchFamily="49" charset="0"/>
                <a:cs typeface="Arial" charset="0"/>
              </a:rPr>
              <a:t>	</a:t>
            </a:r>
            <a:r>
              <a:rPr lang="en-US" sz="2800" b="1" dirty="0" smtClean="0">
                <a:solidFill>
                  <a:srgbClr val="FF9900"/>
                </a:solidFill>
                <a:latin typeface="Courier New" pitchFamily="49" charset="0"/>
                <a:cs typeface="Arial" charset="0"/>
              </a:rPr>
              <a:t>&lt;head&gt;</a:t>
            </a:r>
            <a:r>
              <a:rPr lang="en-US" sz="2800" b="1" dirty="0" smtClean="0">
                <a:solidFill>
                  <a:srgbClr val="00B0F0"/>
                </a:solidFill>
                <a:latin typeface="Courier New" pitchFamily="49" charset="0"/>
                <a:cs typeface="Arial" charset="0"/>
              </a:rPr>
              <a:t>&lt;title&gt;</a:t>
            </a:r>
            <a:r>
              <a:rPr lang="en-US" sz="2800" b="1" dirty="0" smtClean="0">
                <a:latin typeface="Courier New" pitchFamily="49" charset="0"/>
                <a:cs typeface="Arial" charset="0"/>
              </a:rPr>
              <a:t>Hello</a:t>
            </a:r>
            <a:r>
              <a:rPr lang="en-US" sz="2800" b="1" dirty="0" smtClean="0">
                <a:solidFill>
                  <a:srgbClr val="FF0000"/>
                </a:solidFill>
                <a:latin typeface="Courier New" pitchFamily="49" charset="0"/>
                <a:cs typeface="Arial" charset="0"/>
              </a:rPr>
              <a:t>&lt;/title&gt;&lt;/head&gt;</a:t>
            </a:r>
          </a:p>
          <a:p>
            <a:pPr>
              <a:buFontTx/>
              <a:buNone/>
            </a:pPr>
            <a:r>
              <a:rPr lang="en-US" sz="2800" b="1" dirty="0" smtClean="0">
                <a:latin typeface="Courier New" pitchFamily="49" charset="0"/>
                <a:cs typeface="Arial" charset="0"/>
              </a:rPr>
              <a:t>	</a:t>
            </a:r>
            <a:r>
              <a:rPr lang="en-US" sz="2800" b="1" dirty="0" smtClean="0">
                <a:solidFill>
                  <a:srgbClr val="00B0F0"/>
                </a:solidFill>
                <a:latin typeface="Courier New" pitchFamily="49" charset="0"/>
                <a:cs typeface="Arial" charset="0"/>
              </a:rPr>
              <a:t>&lt;body&gt;&lt;p&gt;</a:t>
            </a:r>
            <a:r>
              <a:rPr lang="en-US" sz="2800" b="1" dirty="0" smtClean="0">
                <a:latin typeface="Courier New" pitchFamily="49" charset="0"/>
                <a:cs typeface="Arial" charset="0"/>
              </a:rPr>
              <a:t>This appears in the </a:t>
            </a:r>
            <a:r>
              <a:rPr lang="en-US" sz="2800" b="1" dirty="0" smtClean="0">
                <a:solidFill>
                  <a:srgbClr val="00B0F0"/>
                </a:solidFill>
                <a:latin typeface="Courier New" pitchFamily="49" charset="0"/>
                <a:cs typeface="Arial" charset="0"/>
              </a:rPr>
              <a:t>&lt;</a:t>
            </a:r>
            <a:r>
              <a:rPr lang="en-US" sz="2800" b="1" dirty="0" err="1" smtClean="0">
                <a:solidFill>
                  <a:srgbClr val="00B0F0"/>
                </a:solidFill>
                <a:latin typeface="Courier New" pitchFamily="49" charset="0"/>
                <a:cs typeface="Arial" charset="0"/>
              </a:rPr>
              <a:t>i</a:t>
            </a:r>
            <a:r>
              <a:rPr lang="en-US" sz="2800" b="1" dirty="0" smtClean="0">
                <a:solidFill>
                  <a:srgbClr val="00B0F0"/>
                </a:solidFill>
                <a:latin typeface="Courier New" pitchFamily="49" charset="0"/>
                <a:cs typeface="Arial" charset="0"/>
              </a:rPr>
              <a:t>&gt;</a:t>
            </a:r>
            <a:r>
              <a:rPr lang="en-US" sz="2800" b="1" dirty="0" smtClean="0">
                <a:latin typeface="Courier New" pitchFamily="49" charset="0"/>
                <a:cs typeface="Arial" charset="0"/>
              </a:rPr>
              <a:t>browser</a:t>
            </a:r>
            <a:r>
              <a:rPr lang="en-US" sz="2800" b="1" dirty="0" smtClean="0">
                <a:solidFill>
                  <a:srgbClr val="FF0000"/>
                </a:solidFill>
                <a:latin typeface="Courier New" pitchFamily="49" charset="0"/>
                <a:cs typeface="Arial" charset="0"/>
              </a:rPr>
              <a:t>&lt;/</a:t>
            </a:r>
            <a:r>
              <a:rPr lang="en-US" sz="2800" b="1" dirty="0" err="1" smtClean="0">
                <a:solidFill>
                  <a:srgbClr val="FF0000"/>
                </a:solidFill>
                <a:latin typeface="Courier New" pitchFamily="49" charset="0"/>
                <a:cs typeface="Arial" charset="0"/>
              </a:rPr>
              <a:t>i</a:t>
            </a:r>
            <a:r>
              <a:rPr lang="en-US" sz="2800" b="1" dirty="0" smtClean="0">
                <a:solidFill>
                  <a:srgbClr val="FF0000"/>
                </a:solidFill>
                <a:latin typeface="Courier New" pitchFamily="49" charset="0"/>
                <a:cs typeface="Arial" charset="0"/>
              </a:rPr>
              <a:t>&gt;</a:t>
            </a:r>
            <a:r>
              <a:rPr lang="en-US" sz="2800" b="1" dirty="0" smtClean="0">
                <a:latin typeface="Courier New" pitchFamily="49" charset="0"/>
                <a:cs typeface="Arial" charset="0"/>
              </a:rPr>
              <a:t>.</a:t>
            </a:r>
            <a:r>
              <a:rPr lang="en-US" sz="2800" b="1" dirty="0" smtClean="0">
                <a:solidFill>
                  <a:srgbClr val="FF0000"/>
                </a:solidFill>
                <a:latin typeface="Courier New" pitchFamily="49" charset="0"/>
                <a:cs typeface="Arial" charset="0"/>
              </a:rPr>
              <a:t>&lt;/p&gt;&lt;/body&gt;</a:t>
            </a:r>
          </a:p>
          <a:p>
            <a:pPr>
              <a:buFontTx/>
              <a:buNone/>
            </a:pPr>
            <a:r>
              <a:rPr lang="en-US" sz="2800" b="1" dirty="0" smtClean="0">
                <a:solidFill>
                  <a:srgbClr val="FF0000"/>
                </a:solidFill>
                <a:latin typeface="Courier New" pitchFamily="49" charset="0"/>
                <a:cs typeface="Arial" charset="0"/>
              </a:rPr>
              <a:t>&lt;/html&gt;</a:t>
            </a:r>
          </a:p>
          <a:p>
            <a:endParaRPr lang="en-US" sz="2800" dirty="0" smtClean="0">
              <a:latin typeface="Arial" charset="0"/>
              <a:cs typeface="Arial" charset="0"/>
            </a:endParaRPr>
          </a:p>
        </p:txBody>
      </p:sp>
      <p:graphicFrame>
        <p:nvGraphicFramePr>
          <p:cNvPr id="46108" name="Group 28"/>
          <p:cNvGraphicFramePr>
            <a:graphicFrameLocks noGrp="1"/>
          </p:cNvGraphicFramePr>
          <p:nvPr/>
        </p:nvGraphicFramePr>
        <p:xfrm>
          <a:off x="719667" y="4581525"/>
          <a:ext cx="10272183" cy="518160"/>
        </p:xfrm>
        <a:graphic>
          <a:graphicData uri="http://schemas.openxmlformats.org/drawingml/2006/table">
            <a:tbl>
              <a:tblPr/>
              <a:tblGrid>
                <a:gridCol w="2569633"/>
                <a:gridCol w="2567517"/>
                <a:gridCol w="2569633"/>
                <a:gridCol w="2565400"/>
              </a:tblGrid>
              <a:tr h="50323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1" i="0" u="none" strike="noStrike" cap="none" normalizeH="0" baseline="0" smtClean="0">
                          <a:ln>
                            <a:noFill/>
                          </a:ln>
                          <a:solidFill>
                            <a:schemeClr val="tx1"/>
                          </a:solidFill>
                          <a:effectLst/>
                          <a:latin typeface="Courier New" pitchFamily="49" charset="0"/>
                        </a:rPr>
                        <a:t>&lt;html&gt;</a:t>
                      </a:r>
                      <a:endParaRPr kumimoji="0" lang="en-US" sz="2800" b="0" i="0" u="none" strike="noStrike" cap="none" normalizeH="0" baseline="0" smtClean="0">
                        <a:ln>
                          <a:noFill/>
                        </a:ln>
                        <a:solidFill>
                          <a:schemeClr val="tx1"/>
                        </a:solidFill>
                        <a:effectLst/>
                        <a:latin typeface="Arial" charset="0"/>
                      </a:endParaRPr>
                    </a:p>
                  </a:txBody>
                  <a:tcPr marL="121920" marR="12192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1" i="0" u="none" strike="noStrike" cap="none" normalizeH="0" baseline="0" smtClean="0">
                          <a:ln>
                            <a:noFill/>
                          </a:ln>
                          <a:solidFill>
                            <a:schemeClr val="tx1"/>
                          </a:solidFill>
                          <a:effectLst/>
                          <a:latin typeface="Courier New" pitchFamily="49" charset="0"/>
                        </a:rPr>
                        <a:t>&lt;head&gt;</a:t>
                      </a:r>
                      <a:endParaRPr kumimoji="0" lang="en-US" sz="2800" b="0" i="0" u="none" strike="noStrike" cap="none" normalizeH="0" baseline="0" smtClean="0">
                        <a:ln>
                          <a:noFill/>
                        </a:ln>
                        <a:solidFill>
                          <a:schemeClr val="tx1"/>
                        </a:solidFill>
                        <a:effectLst/>
                        <a:latin typeface="Arial" charset="0"/>
                      </a:endParaRPr>
                    </a:p>
                  </a:txBody>
                  <a:tcPr marL="121920" marR="12192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Arial" charset="0"/>
                      </a:endParaRPr>
                    </a:p>
                  </a:txBody>
                  <a:tcPr marL="121920" marR="12192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Arial" charset="0"/>
                      </a:endParaRPr>
                    </a:p>
                  </a:txBody>
                  <a:tcPr marL="121920" marR="12192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50904491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545910" y="1019244"/>
            <a:ext cx="10986448" cy="4893647"/>
          </a:xfrm>
          <a:prstGeom prst="rect">
            <a:avLst/>
          </a:prstGeom>
        </p:spPr>
        <p:txBody>
          <a:bodyPr wrap="square">
            <a:spAutoFit/>
          </a:bodyPr>
          <a:lstStyle/>
          <a:p>
            <a:pPr marL="342900" indent="-342900" algn="r" rtl="1">
              <a:lnSpc>
                <a:spcPct val="200000"/>
              </a:lnSpc>
              <a:buFont typeface="Arial" panose="020B0604020202020204" pitchFamily="34" charset="0"/>
              <a:buChar char="•"/>
            </a:pPr>
            <a:r>
              <a:rPr lang="fa-IR" sz="2400" dirty="0" smtClean="0">
                <a:effectLst/>
                <a:latin typeface="Arial" panose="020B0604020202020204" pitchFamily="34" charset="0"/>
                <a:cs typeface="B Nazanin" panose="00000400000000000000" pitchFamily="2" charset="-78"/>
              </a:rPr>
              <a:t>بسته</a:t>
            </a:r>
            <a:r>
              <a:rPr lang="en-US" sz="2400" dirty="0" smtClean="0">
                <a:effectLst/>
                <a:latin typeface="Arial" panose="020B0604020202020204" pitchFamily="34" charset="0"/>
                <a:cs typeface="B Nazanin" panose="00000400000000000000" pitchFamily="2" charset="-78"/>
              </a:rPr>
              <a:t> </a:t>
            </a:r>
            <a:r>
              <a:rPr lang="fa-IR" sz="2400" dirty="0" smtClean="0">
                <a:effectLst/>
                <a:latin typeface="Arial" panose="020B0604020202020204" pitchFamily="34" charset="0"/>
                <a:cs typeface="B Nazanin" panose="00000400000000000000" pitchFamily="2" charset="-78"/>
              </a:rPr>
              <a:t>به تعریف</a:t>
            </a:r>
            <a:r>
              <a:rPr lang="en-US" sz="2400" dirty="0" smtClean="0">
                <a:effectLst/>
                <a:latin typeface="Arial" panose="020B0604020202020204" pitchFamily="34" charset="0"/>
                <a:cs typeface="B Nazanin" panose="00000400000000000000" pitchFamily="2" charset="-78"/>
              </a:rPr>
              <a:t> </a:t>
            </a:r>
            <a:r>
              <a:rPr lang="fa-IR" sz="2400" dirty="0" smtClean="0">
                <a:effectLst/>
                <a:latin typeface="Arial" panose="020B0604020202020204" pitchFamily="34" charset="0"/>
                <a:cs typeface="B Nazanin" panose="00000400000000000000" pitchFamily="2" charset="-78"/>
              </a:rPr>
              <a:t>عملیات، لیست</a:t>
            </a:r>
            <a:r>
              <a:rPr lang="en-US" sz="2400" dirty="0" smtClean="0">
                <a:effectLst/>
                <a:latin typeface="Arial" panose="020B0604020202020204" pitchFamily="34" charset="0"/>
                <a:cs typeface="B Nazanin" panose="00000400000000000000" pitchFamily="2" charset="-78"/>
              </a:rPr>
              <a:t> </a:t>
            </a:r>
            <a:r>
              <a:rPr lang="fa-IR" sz="2400" dirty="0" smtClean="0">
                <a:effectLst/>
                <a:latin typeface="Arial" panose="020B0604020202020204" pitchFamily="34" charset="0"/>
                <a:cs typeface="B Nazanin" panose="00000400000000000000" pitchFamily="2" charset="-78"/>
              </a:rPr>
              <a:t>میتواند نشان دهنده</a:t>
            </a:r>
            <a:r>
              <a:rPr lang="en-US" sz="2400" dirty="0" smtClean="0">
                <a:effectLst/>
                <a:latin typeface="Arial" panose="020B0604020202020204" pitchFamily="34" charset="0"/>
                <a:cs typeface="B Nazanin" panose="00000400000000000000" pitchFamily="2" charset="-78"/>
              </a:rPr>
              <a:t> </a:t>
            </a:r>
            <a:r>
              <a:rPr lang="fa-IR" sz="2400" dirty="0" smtClean="0">
                <a:effectLst/>
                <a:latin typeface="Arial" panose="020B0604020202020204" pitchFamily="34" charset="0"/>
                <a:cs typeface="B Nazanin" panose="00000400000000000000" pitchFamily="2" charset="-78"/>
              </a:rPr>
              <a:t>ی ساختار داده</a:t>
            </a:r>
            <a:r>
              <a:rPr lang="en-US" sz="2400" dirty="0" smtClean="0">
                <a:effectLst/>
                <a:latin typeface="Arial" panose="020B0604020202020204" pitchFamily="34" charset="0"/>
                <a:cs typeface="B Nazanin" panose="00000400000000000000" pitchFamily="2" charset="-78"/>
              </a:rPr>
              <a:t> </a:t>
            </a:r>
            <a:r>
              <a:rPr lang="fa-IR" sz="2400" dirty="0" smtClean="0">
                <a:effectLst/>
                <a:latin typeface="Arial" panose="020B0604020202020204" pitchFamily="34" charset="0"/>
                <a:cs typeface="B Nazanin" panose="00000400000000000000" pitchFamily="2" charset="-78"/>
              </a:rPr>
              <a:t>های دیگرشود</a:t>
            </a:r>
            <a:r>
              <a:rPr lang="en-US" sz="2400" dirty="0">
                <a:cs typeface="B Nazanin" panose="00000400000000000000" pitchFamily="2" charset="-78"/>
              </a:rPr>
              <a:t> </a:t>
            </a:r>
            <a:r>
              <a:rPr lang="fa-IR" sz="2400" dirty="0" smtClean="0">
                <a:effectLst/>
                <a:latin typeface="Arial" panose="020B0604020202020204" pitchFamily="34" charset="0"/>
                <a:cs typeface="B Nazanin" panose="00000400000000000000" pitchFamily="2" charset="-78"/>
              </a:rPr>
              <a:t>(بسته به مکان درج و حذف یک عنصر.)</a:t>
            </a:r>
            <a:endParaRPr lang="en-US" sz="2400" dirty="0">
              <a:latin typeface="Arial" panose="020B0604020202020204" pitchFamily="34" charset="0"/>
              <a:cs typeface="B Nazanin" panose="00000400000000000000" pitchFamily="2" charset="-78"/>
            </a:endParaRPr>
          </a:p>
          <a:p>
            <a:pPr marL="800100" lvl="1" indent="-342900" algn="r" rtl="1">
              <a:lnSpc>
                <a:spcPct val="200000"/>
              </a:lnSpc>
              <a:buFont typeface="Wingdings" panose="05000000000000000000" pitchFamily="2" charset="2"/>
              <a:buChar char="v"/>
            </a:pPr>
            <a:r>
              <a:rPr lang="fa-IR" sz="2400" dirty="0" smtClean="0">
                <a:effectLst/>
                <a:latin typeface="Arial" panose="020B0604020202020204" pitchFamily="34" charset="0"/>
                <a:cs typeface="B Nazanin" panose="00000400000000000000" pitchFamily="2" charset="-78"/>
              </a:rPr>
              <a:t>اگرتنها از یک انتهای لیست مجاز به برداشتن یک عنصر باشیم و از همان انتها مجاز</a:t>
            </a:r>
            <a:r>
              <a:rPr lang="en-US" sz="2400" dirty="0" smtClean="0">
                <a:cs typeface="B Nazanin" panose="00000400000000000000" pitchFamily="2" charset="-78"/>
              </a:rPr>
              <a:t> </a:t>
            </a:r>
            <a:r>
              <a:rPr lang="fa-IR" sz="2400" dirty="0" smtClean="0">
                <a:effectLst/>
                <a:latin typeface="Arial" panose="020B0604020202020204" pitchFamily="34" charset="0"/>
                <a:cs typeface="B Nazanin" panose="00000400000000000000" pitchFamily="2" charset="-78"/>
              </a:rPr>
              <a:t>به قرار دادن یک عنصر باشیم</a:t>
            </a:r>
            <a:r>
              <a:rPr lang="en-US" sz="2400" dirty="0" smtClean="0">
                <a:effectLst/>
                <a:latin typeface="Arial" panose="020B0604020202020204" pitchFamily="34" charset="0"/>
                <a:cs typeface="B Nazanin" panose="00000400000000000000" pitchFamily="2" charset="-78"/>
              </a:rPr>
              <a:t> </a:t>
            </a:r>
            <a:r>
              <a:rPr lang="fa-IR" sz="2400" dirty="0" smtClean="0">
                <a:effectLst/>
                <a:latin typeface="Arial" panose="020B0604020202020204" pitchFamily="34" charset="0"/>
                <a:cs typeface="B Nazanin" panose="00000400000000000000" pitchFamily="2" charset="-78"/>
              </a:rPr>
              <a:t>به ساختار داده</a:t>
            </a:r>
            <a:r>
              <a:rPr lang="en-US" sz="2400" u="sng" dirty="0" smtClean="0">
                <a:solidFill>
                  <a:schemeClr val="accent6">
                    <a:lumMod val="60000"/>
                    <a:lumOff val="40000"/>
                  </a:schemeClr>
                </a:solidFill>
                <a:effectLst/>
                <a:latin typeface="Arial" panose="020B0604020202020204" pitchFamily="34" charset="0"/>
                <a:cs typeface="B Nazanin" panose="00000400000000000000" pitchFamily="2" charset="-78"/>
              </a:rPr>
              <a:t> </a:t>
            </a:r>
            <a:r>
              <a:rPr lang="fa-IR" sz="2400" u="sng" dirty="0" smtClean="0">
                <a:solidFill>
                  <a:schemeClr val="accent6">
                    <a:lumMod val="60000"/>
                    <a:lumOff val="40000"/>
                  </a:schemeClr>
                </a:solidFill>
                <a:effectLst/>
                <a:latin typeface="Arial" panose="020B0604020202020204" pitchFamily="34" charset="0"/>
                <a:cs typeface="B Nazanin" panose="00000400000000000000" pitchFamily="2" charset="-78"/>
              </a:rPr>
              <a:t>پشته</a:t>
            </a:r>
            <a:r>
              <a:rPr lang="en-US" sz="2400" u="sng" dirty="0" smtClean="0">
                <a:solidFill>
                  <a:schemeClr val="accent6">
                    <a:lumMod val="60000"/>
                    <a:lumOff val="40000"/>
                  </a:schemeClr>
                </a:solidFill>
                <a:effectLst/>
                <a:latin typeface="Arial" panose="020B0604020202020204" pitchFamily="34" charset="0"/>
                <a:cs typeface="B Nazanin" panose="00000400000000000000" pitchFamily="2" charset="-78"/>
              </a:rPr>
              <a:t> stack </a:t>
            </a:r>
            <a:r>
              <a:rPr lang="fa-IR" sz="2400" dirty="0" smtClean="0">
                <a:effectLst/>
                <a:latin typeface="Arial" panose="020B0604020202020204" pitchFamily="34" charset="0"/>
                <a:cs typeface="B Nazanin" panose="00000400000000000000" pitchFamily="2" charset="-78"/>
              </a:rPr>
              <a:t>میگوییم</a:t>
            </a:r>
            <a:endParaRPr lang="en-US" sz="2400" dirty="0" smtClean="0">
              <a:effectLst/>
              <a:latin typeface="Arial" panose="020B0604020202020204" pitchFamily="34" charset="0"/>
              <a:cs typeface="B Nazanin" panose="00000400000000000000" pitchFamily="2" charset="-78"/>
            </a:endParaRPr>
          </a:p>
          <a:p>
            <a:pPr marL="800100" lvl="1" indent="-342900" algn="r" rtl="1">
              <a:lnSpc>
                <a:spcPct val="200000"/>
              </a:lnSpc>
              <a:buFont typeface="Wingdings" panose="05000000000000000000" pitchFamily="2" charset="2"/>
              <a:buChar char="v"/>
            </a:pPr>
            <a:r>
              <a:rPr lang="fa-IR" sz="2400" dirty="0" smtClean="0">
                <a:effectLst/>
                <a:latin typeface="Arial" panose="020B0604020202020204" pitchFamily="34" charset="0"/>
                <a:cs typeface="B Nazanin" panose="00000400000000000000" pitchFamily="2" charset="-78"/>
              </a:rPr>
              <a:t>اگرمجاز باشیم از یک انتهای لیست یک عنصر برداریم و در انتهای دیگر یک عنصر قرار دهیم به لیست </a:t>
            </a:r>
            <a:r>
              <a:rPr lang="fa-IR" sz="2400" u="sng" dirty="0" smtClean="0">
                <a:solidFill>
                  <a:schemeClr val="accent6">
                    <a:lumMod val="60000"/>
                    <a:lumOff val="40000"/>
                  </a:schemeClr>
                </a:solidFill>
                <a:effectLst/>
                <a:latin typeface="Arial" panose="020B0604020202020204" pitchFamily="34" charset="0"/>
                <a:cs typeface="B Nazanin" panose="00000400000000000000" pitchFamily="2" charset="-78"/>
              </a:rPr>
              <a:t>صف </a:t>
            </a:r>
            <a:r>
              <a:rPr lang="en-US" sz="2400" u="sng" dirty="0" smtClean="0">
                <a:solidFill>
                  <a:schemeClr val="accent6">
                    <a:lumMod val="60000"/>
                    <a:lumOff val="40000"/>
                  </a:schemeClr>
                </a:solidFill>
                <a:effectLst/>
                <a:latin typeface="Arial" panose="020B0604020202020204" pitchFamily="34" charset="0"/>
                <a:cs typeface="B Nazanin" panose="00000400000000000000" pitchFamily="2" charset="-78"/>
              </a:rPr>
              <a:t>queue</a:t>
            </a:r>
            <a:r>
              <a:rPr lang="fa-IR" sz="2400" dirty="0" smtClean="0">
                <a:effectLst/>
                <a:latin typeface="Arial" panose="020B0604020202020204" pitchFamily="34" charset="0"/>
                <a:cs typeface="B Nazanin" panose="00000400000000000000" pitchFamily="2" charset="-78"/>
              </a:rPr>
              <a:t> </a:t>
            </a:r>
            <a:r>
              <a:rPr lang="en-US" sz="2400" dirty="0" smtClean="0">
                <a:effectLst/>
                <a:latin typeface="Arial" panose="020B0604020202020204" pitchFamily="34" charset="0"/>
                <a:cs typeface="B Nazanin" panose="00000400000000000000" pitchFamily="2" charset="-78"/>
              </a:rPr>
              <a:t> </a:t>
            </a:r>
            <a:r>
              <a:rPr lang="fa-IR" sz="2400" dirty="0" smtClean="0">
                <a:effectLst/>
                <a:latin typeface="Arial" panose="020B0604020202020204" pitchFamily="34" charset="0"/>
                <a:cs typeface="B Nazanin" panose="00000400000000000000" pitchFamily="2" charset="-78"/>
              </a:rPr>
              <a:t>میگوییم</a:t>
            </a:r>
            <a:endParaRPr lang="en-US" sz="2400" dirty="0" smtClean="0">
              <a:cs typeface="B Nazanin" panose="00000400000000000000" pitchFamily="2" charset="-78"/>
            </a:endParaRPr>
          </a:p>
          <a:p>
            <a:pPr marL="800100" lvl="1" indent="-342900" algn="r" rtl="1">
              <a:buFont typeface="Wingdings" panose="05000000000000000000" pitchFamily="2" charset="2"/>
              <a:buChar char="v"/>
            </a:pPr>
            <a:endParaRPr lang="en-US" sz="2400" dirty="0" smtClean="0">
              <a:latin typeface="Arial" panose="020B0604020202020204" pitchFamily="34" charset="0"/>
              <a:cs typeface="B Nazanin" panose="00000400000000000000" pitchFamily="2" charset="-78"/>
            </a:endParaRPr>
          </a:p>
        </p:txBody>
      </p:sp>
      <p:sp>
        <p:nvSpPr>
          <p:cNvPr id="3" name="Slide Number Placeholder 2"/>
          <p:cNvSpPr>
            <a:spLocks noGrp="1"/>
          </p:cNvSpPr>
          <p:nvPr>
            <p:ph type="sldNum" sz="quarter" idx="12"/>
          </p:nvPr>
        </p:nvSpPr>
        <p:spPr/>
        <p:txBody>
          <a:bodyPr/>
          <a:lstStyle/>
          <a:p>
            <a:fld id="{EA59E14A-CF6C-4BA0-B9C8-7EB443BEE51E}" type="slidenum">
              <a:rPr lang="en-US" smtClean="0"/>
              <a:t>3</a:t>
            </a:fld>
            <a:endParaRPr lang="en-US"/>
          </a:p>
        </p:txBody>
      </p:sp>
    </p:spTree>
    <p:extLst>
      <p:ext uri="{BB962C8B-B14F-4D97-AF65-F5344CB8AC3E}">
        <p14:creationId xmlns:p14="http://schemas.microsoft.com/office/powerpoint/2010/main" val="162068840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p:txBody>
          <a:bodyPr/>
          <a:lstStyle/>
          <a:p>
            <a:r>
              <a:rPr lang="en-US" smtClean="0">
                <a:latin typeface="Arial" charset="0"/>
                <a:cs typeface="Arial" charset="0"/>
              </a:rPr>
              <a:t>Parsing XHTML</a:t>
            </a:r>
          </a:p>
        </p:txBody>
      </p:sp>
      <p:sp>
        <p:nvSpPr>
          <p:cNvPr id="56323" name="Rectangle 3"/>
          <p:cNvSpPr>
            <a:spLocks noGrp="1" noChangeArrowheads="1"/>
          </p:cNvSpPr>
          <p:nvPr>
            <p:ph type="body" idx="1"/>
          </p:nvPr>
        </p:nvSpPr>
        <p:spPr/>
        <p:txBody>
          <a:bodyPr>
            <a:normAutofit/>
          </a:bodyPr>
          <a:lstStyle/>
          <a:p>
            <a:pPr>
              <a:buFontTx/>
              <a:buNone/>
            </a:pPr>
            <a:r>
              <a:rPr lang="en-US" sz="2800" b="1" dirty="0" smtClean="0">
                <a:solidFill>
                  <a:srgbClr val="00B0F0"/>
                </a:solidFill>
                <a:latin typeface="Courier New" pitchFamily="49" charset="0"/>
                <a:cs typeface="Arial" charset="0"/>
              </a:rPr>
              <a:t>&lt;html&gt;</a:t>
            </a:r>
          </a:p>
          <a:p>
            <a:pPr>
              <a:buFontTx/>
              <a:buNone/>
            </a:pPr>
            <a:r>
              <a:rPr lang="en-US" sz="2800" b="1" dirty="0" smtClean="0">
                <a:solidFill>
                  <a:srgbClr val="00B0F0"/>
                </a:solidFill>
                <a:latin typeface="Courier New" pitchFamily="49" charset="0"/>
                <a:cs typeface="Arial" charset="0"/>
              </a:rPr>
              <a:t>	&lt;head&gt;</a:t>
            </a:r>
            <a:r>
              <a:rPr lang="en-US" sz="2800" b="1" dirty="0" smtClean="0">
                <a:solidFill>
                  <a:srgbClr val="FF9900"/>
                </a:solidFill>
                <a:latin typeface="Courier New" pitchFamily="49" charset="0"/>
                <a:cs typeface="Arial" charset="0"/>
              </a:rPr>
              <a:t>&lt;title&gt;</a:t>
            </a:r>
            <a:r>
              <a:rPr lang="en-US" sz="2800" b="1" dirty="0" smtClean="0">
                <a:latin typeface="Courier New" pitchFamily="49" charset="0"/>
                <a:cs typeface="Arial" charset="0"/>
              </a:rPr>
              <a:t>Hello</a:t>
            </a:r>
            <a:r>
              <a:rPr lang="en-US" sz="2800" b="1" dirty="0" smtClean="0">
                <a:solidFill>
                  <a:srgbClr val="FF0000"/>
                </a:solidFill>
                <a:latin typeface="Courier New" pitchFamily="49" charset="0"/>
                <a:cs typeface="Arial" charset="0"/>
              </a:rPr>
              <a:t>&lt;/title&gt;&lt;/head&gt;</a:t>
            </a:r>
          </a:p>
          <a:p>
            <a:pPr>
              <a:buFontTx/>
              <a:buNone/>
            </a:pPr>
            <a:r>
              <a:rPr lang="en-US" sz="2800" b="1" dirty="0" smtClean="0">
                <a:latin typeface="Courier New" pitchFamily="49" charset="0"/>
                <a:cs typeface="Arial" charset="0"/>
              </a:rPr>
              <a:t>	</a:t>
            </a:r>
            <a:r>
              <a:rPr lang="en-US" sz="2800" b="1" dirty="0" smtClean="0">
                <a:solidFill>
                  <a:srgbClr val="00B0F0"/>
                </a:solidFill>
                <a:latin typeface="Courier New" pitchFamily="49" charset="0"/>
                <a:cs typeface="Arial" charset="0"/>
              </a:rPr>
              <a:t>&lt;body&gt;&lt;p&gt;</a:t>
            </a:r>
            <a:r>
              <a:rPr lang="en-US" sz="2800" b="1" dirty="0" smtClean="0">
                <a:latin typeface="Courier New" pitchFamily="49" charset="0"/>
                <a:cs typeface="Arial" charset="0"/>
              </a:rPr>
              <a:t>This appears in the </a:t>
            </a:r>
            <a:r>
              <a:rPr lang="en-US" sz="2800" b="1" dirty="0" smtClean="0">
                <a:solidFill>
                  <a:srgbClr val="00B0F0"/>
                </a:solidFill>
                <a:latin typeface="Courier New" pitchFamily="49" charset="0"/>
                <a:cs typeface="Arial" charset="0"/>
              </a:rPr>
              <a:t>&lt;</a:t>
            </a:r>
            <a:r>
              <a:rPr lang="en-US" sz="2800" b="1" dirty="0" err="1" smtClean="0">
                <a:solidFill>
                  <a:srgbClr val="00B0F0"/>
                </a:solidFill>
                <a:latin typeface="Courier New" pitchFamily="49" charset="0"/>
                <a:cs typeface="Arial" charset="0"/>
              </a:rPr>
              <a:t>i</a:t>
            </a:r>
            <a:r>
              <a:rPr lang="en-US" sz="2800" b="1" dirty="0" smtClean="0">
                <a:solidFill>
                  <a:srgbClr val="00B0F0"/>
                </a:solidFill>
                <a:latin typeface="Courier New" pitchFamily="49" charset="0"/>
                <a:cs typeface="Arial" charset="0"/>
              </a:rPr>
              <a:t>&gt;</a:t>
            </a:r>
            <a:r>
              <a:rPr lang="en-US" sz="2800" b="1" dirty="0" smtClean="0">
                <a:latin typeface="Courier New" pitchFamily="49" charset="0"/>
                <a:cs typeface="Arial" charset="0"/>
              </a:rPr>
              <a:t>browser</a:t>
            </a:r>
            <a:r>
              <a:rPr lang="en-US" sz="2800" b="1" dirty="0" smtClean="0">
                <a:solidFill>
                  <a:srgbClr val="FF0000"/>
                </a:solidFill>
                <a:latin typeface="Courier New" pitchFamily="49" charset="0"/>
                <a:cs typeface="Arial" charset="0"/>
              </a:rPr>
              <a:t>&lt;/</a:t>
            </a:r>
            <a:r>
              <a:rPr lang="en-US" sz="2800" b="1" dirty="0" err="1" smtClean="0">
                <a:solidFill>
                  <a:srgbClr val="FF0000"/>
                </a:solidFill>
                <a:latin typeface="Courier New" pitchFamily="49" charset="0"/>
                <a:cs typeface="Arial" charset="0"/>
              </a:rPr>
              <a:t>i</a:t>
            </a:r>
            <a:r>
              <a:rPr lang="en-US" sz="2800" b="1" dirty="0" smtClean="0">
                <a:solidFill>
                  <a:srgbClr val="FF0000"/>
                </a:solidFill>
                <a:latin typeface="Courier New" pitchFamily="49" charset="0"/>
                <a:cs typeface="Arial" charset="0"/>
              </a:rPr>
              <a:t>&gt;</a:t>
            </a:r>
            <a:r>
              <a:rPr lang="en-US" sz="2800" b="1" dirty="0" smtClean="0">
                <a:latin typeface="Courier New" pitchFamily="49" charset="0"/>
                <a:cs typeface="Arial" charset="0"/>
              </a:rPr>
              <a:t>.</a:t>
            </a:r>
            <a:r>
              <a:rPr lang="en-US" sz="2800" b="1" dirty="0" smtClean="0">
                <a:solidFill>
                  <a:srgbClr val="FF0000"/>
                </a:solidFill>
                <a:latin typeface="Courier New" pitchFamily="49" charset="0"/>
                <a:cs typeface="Arial" charset="0"/>
              </a:rPr>
              <a:t>&lt;/p&gt;&lt;/body&gt;</a:t>
            </a:r>
          </a:p>
          <a:p>
            <a:pPr>
              <a:buFontTx/>
              <a:buNone/>
            </a:pPr>
            <a:r>
              <a:rPr lang="en-US" sz="2800" b="1" dirty="0" smtClean="0">
                <a:solidFill>
                  <a:srgbClr val="FF0000"/>
                </a:solidFill>
                <a:latin typeface="Courier New" pitchFamily="49" charset="0"/>
                <a:cs typeface="Arial" charset="0"/>
              </a:rPr>
              <a:t>&lt;/html&gt;</a:t>
            </a:r>
          </a:p>
          <a:p>
            <a:endParaRPr lang="en-US" sz="2800" dirty="0" smtClean="0">
              <a:latin typeface="Arial" charset="0"/>
              <a:cs typeface="Arial" charset="0"/>
            </a:endParaRPr>
          </a:p>
        </p:txBody>
      </p:sp>
      <p:graphicFrame>
        <p:nvGraphicFramePr>
          <p:cNvPr id="47132" name="Group 28"/>
          <p:cNvGraphicFramePr>
            <a:graphicFrameLocks noGrp="1"/>
          </p:cNvGraphicFramePr>
          <p:nvPr/>
        </p:nvGraphicFramePr>
        <p:xfrm>
          <a:off x="719667" y="4581525"/>
          <a:ext cx="10272183" cy="518160"/>
        </p:xfrm>
        <a:graphic>
          <a:graphicData uri="http://schemas.openxmlformats.org/drawingml/2006/table">
            <a:tbl>
              <a:tblPr/>
              <a:tblGrid>
                <a:gridCol w="2569633"/>
                <a:gridCol w="2567517"/>
                <a:gridCol w="2569633"/>
                <a:gridCol w="2565400"/>
              </a:tblGrid>
              <a:tr h="50323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1" i="0" u="none" strike="noStrike" cap="none" normalizeH="0" baseline="0" smtClean="0">
                          <a:ln>
                            <a:noFill/>
                          </a:ln>
                          <a:solidFill>
                            <a:schemeClr val="tx1"/>
                          </a:solidFill>
                          <a:effectLst/>
                          <a:latin typeface="Courier New" pitchFamily="49" charset="0"/>
                        </a:rPr>
                        <a:t>&lt;html&gt;</a:t>
                      </a:r>
                      <a:endParaRPr kumimoji="0" lang="en-US" sz="2800" b="0" i="0" u="none" strike="noStrike" cap="none" normalizeH="0" baseline="0" smtClean="0">
                        <a:ln>
                          <a:noFill/>
                        </a:ln>
                        <a:solidFill>
                          <a:schemeClr val="tx1"/>
                        </a:solidFill>
                        <a:effectLst/>
                        <a:latin typeface="Arial" charset="0"/>
                      </a:endParaRPr>
                    </a:p>
                  </a:txBody>
                  <a:tcPr marL="121920" marR="12192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1" i="0" u="none" strike="noStrike" cap="none" normalizeH="0" baseline="0" smtClean="0">
                          <a:ln>
                            <a:noFill/>
                          </a:ln>
                          <a:solidFill>
                            <a:schemeClr val="tx1"/>
                          </a:solidFill>
                          <a:effectLst/>
                          <a:latin typeface="Courier New" pitchFamily="49" charset="0"/>
                        </a:rPr>
                        <a:t>&lt;head&gt;</a:t>
                      </a:r>
                      <a:endParaRPr kumimoji="0" lang="en-US" sz="2800" b="0" i="0" u="none" strike="noStrike" cap="none" normalizeH="0" baseline="0" smtClean="0">
                        <a:ln>
                          <a:noFill/>
                        </a:ln>
                        <a:solidFill>
                          <a:schemeClr val="tx1"/>
                        </a:solidFill>
                        <a:effectLst/>
                        <a:latin typeface="Arial" charset="0"/>
                      </a:endParaRPr>
                    </a:p>
                  </a:txBody>
                  <a:tcPr marL="121920" marR="12192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1" i="0" u="none" strike="noStrike" cap="none" normalizeH="0" baseline="0" smtClean="0">
                          <a:ln>
                            <a:noFill/>
                          </a:ln>
                          <a:solidFill>
                            <a:schemeClr val="tx1"/>
                          </a:solidFill>
                          <a:effectLst/>
                          <a:latin typeface="Courier New" pitchFamily="49" charset="0"/>
                        </a:rPr>
                        <a:t>&lt;title&gt;</a:t>
                      </a:r>
                      <a:endParaRPr kumimoji="0" lang="en-US" sz="2800" b="0" i="0" u="none" strike="noStrike" cap="none" normalizeH="0" baseline="0" smtClean="0">
                        <a:ln>
                          <a:noFill/>
                        </a:ln>
                        <a:solidFill>
                          <a:schemeClr val="tx1"/>
                        </a:solidFill>
                        <a:effectLst/>
                        <a:latin typeface="Arial" charset="0"/>
                      </a:endParaRPr>
                    </a:p>
                  </a:txBody>
                  <a:tcPr marL="121920" marR="12192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Arial" charset="0"/>
                      </a:endParaRPr>
                    </a:p>
                  </a:txBody>
                  <a:tcPr marL="121920" marR="12192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30899082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p:txBody>
          <a:bodyPr/>
          <a:lstStyle/>
          <a:p>
            <a:r>
              <a:rPr lang="en-US" smtClean="0">
                <a:latin typeface="Arial" charset="0"/>
                <a:cs typeface="Arial" charset="0"/>
              </a:rPr>
              <a:t>Parsing XHTML</a:t>
            </a:r>
          </a:p>
        </p:txBody>
      </p:sp>
      <p:sp>
        <p:nvSpPr>
          <p:cNvPr id="57347" name="Rectangle 3"/>
          <p:cNvSpPr>
            <a:spLocks noGrp="1" noChangeArrowheads="1"/>
          </p:cNvSpPr>
          <p:nvPr>
            <p:ph type="body" idx="1"/>
          </p:nvPr>
        </p:nvSpPr>
        <p:spPr/>
        <p:txBody>
          <a:bodyPr>
            <a:normAutofit/>
          </a:bodyPr>
          <a:lstStyle/>
          <a:p>
            <a:pPr>
              <a:buFontTx/>
              <a:buNone/>
            </a:pPr>
            <a:r>
              <a:rPr lang="en-US" sz="2800" b="1" dirty="0" smtClean="0">
                <a:solidFill>
                  <a:srgbClr val="00B0F0"/>
                </a:solidFill>
                <a:latin typeface="Courier New" pitchFamily="49" charset="0"/>
                <a:cs typeface="Arial" charset="0"/>
              </a:rPr>
              <a:t>&lt;html&gt;</a:t>
            </a:r>
          </a:p>
          <a:p>
            <a:pPr>
              <a:buFontTx/>
              <a:buNone/>
            </a:pPr>
            <a:r>
              <a:rPr lang="en-US" sz="2800" b="1" dirty="0" smtClean="0">
                <a:solidFill>
                  <a:srgbClr val="00B0F0"/>
                </a:solidFill>
                <a:latin typeface="Courier New" pitchFamily="49" charset="0"/>
                <a:cs typeface="Arial" charset="0"/>
              </a:rPr>
              <a:t>	&lt;head&gt;&lt;title&gt;</a:t>
            </a:r>
            <a:r>
              <a:rPr lang="en-US" sz="2800" b="1" dirty="0" smtClean="0">
                <a:latin typeface="Courier New" pitchFamily="49" charset="0"/>
                <a:cs typeface="Arial" charset="0"/>
              </a:rPr>
              <a:t>Hello</a:t>
            </a:r>
            <a:r>
              <a:rPr lang="en-US" sz="2800" b="1" dirty="0" smtClean="0">
                <a:solidFill>
                  <a:srgbClr val="FF9900"/>
                </a:solidFill>
                <a:latin typeface="Courier New" pitchFamily="49" charset="0"/>
                <a:cs typeface="Arial" charset="0"/>
              </a:rPr>
              <a:t>&lt;/title&gt;</a:t>
            </a:r>
            <a:r>
              <a:rPr lang="en-US" sz="2800" b="1" dirty="0" smtClean="0">
                <a:solidFill>
                  <a:srgbClr val="FF0000"/>
                </a:solidFill>
                <a:latin typeface="Courier New" pitchFamily="49" charset="0"/>
                <a:cs typeface="Arial" charset="0"/>
              </a:rPr>
              <a:t>&lt;/head&gt;</a:t>
            </a:r>
          </a:p>
          <a:p>
            <a:pPr>
              <a:buFontTx/>
              <a:buNone/>
            </a:pPr>
            <a:r>
              <a:rPr lang="en-US" sz="2800" b="1" dirty="0" smtClean="0">
                <a:latin typeface="Courier New" pitchFamily="49" charset="0"/>
                <a:cs typeface="Arial" charset="0"/>
              </a:rPr>
              <a:t>	</a:t>
            </a:r>
            <a:r>
              <a:rPr lang="en-US" sz="2800" b="1" dirty="0" smtClean="0">
                <a:solidFill>
                  <a:srgbClr val="00B0F0"/>
                </a:solidFill>
                <a:latin typeface="Courier New" pitchFamily="49" charset="0"/>
                <a:cs typeface="Arial" charset="0"/>
              </a:rPr>
              <a:t>&lt;body&gt;&lt;p&gt;</a:t>
            </a:r>
            <a:r>
              <a:rPr lang="en-US" sz="2800" b="1" dirty="0" smtClean="0">
                <a:latin typeface="Courier New" pitchFamily="49" charset="0"/>
                <a:cs typeface="Arial" charset="0"/>
              </a:rPr>
              <a:t>This appears in the </a:t>
            </a:r>
            <a:r>
              <a:rPr lang="en-US" sz="2800" b="1" dirty="0" smtClean="0">
                <a:solidFill>
                  <a:srgbClr val="00B0F0"/>
                </a:solidFill>
                <a:latin typeface="Courier New" pitchFamily="49" charset="0"/>
                <a:cs typeface="Arial" charset="0"/>
              </a:rPr>
              <a:t>&lt;</a:t>
            </a:r>
            <a:r>
              <a:rPr lang="en-US" sz="2800" b="1" dirty="0" err="1" smtClean="0">
                <a:solidFill>
                  <a:srgbClr val="00B0F0"/>
                </a:solidFill>
                <a:latin typeface="Courier New" pitchFamily="49" charset="0"/>
                <a:cs typeface="Arial" charset="0"/>
              </a:rPr>
              <a:t>i</a:t>
            </a:r>
            <a:r>
              <a:rPr lang="en-US" sz="2800" b="1" dirty="0" smtClean="0">
                <a:solidFill>
                  <a:srgbClr val="00B0F0"/>
                </a:solidFill>
                <a:latin typeface="Courier New" pitchFamily="49" charset="0"/>
                <a:cs typeface="Arial" charset="0"/>
              </a:rPr>
              <a:t>&gt;</a:t>
            </a:r>
            <a:r>
              <a:rPr lang="en-US" sz="2800" b="1" dirty="0" smtClean="0">
                <a:latin typeface="Courier New" pitchFamily="49" charset="0"/>
                <a:cs typeface="Arial" charset="0"/>
              </a:rPr>
              <a:t>browser</a:t>
            </a:r>
            <a:r>
              <a:rPr lang="en-US" sz="2800" b="1" dirty="0" smtClean="0">
                <a:solidFill>
                  <a:srgbClr val="FF0000"/>
                </a:solidFill>
                <a:latin typeface="Courier New" pitchFamily="49" charset="0"/>
                <a:cs typeface="Arial" charset="0"/>
              </a:rPr>
              <a:t>&lt;/</a:t>
            </a:r>
            <a:r>
              <a:rPr lang="en-US" sz="2800" b="1" dirty="0" err="1" smtClean="0">
                <a:solidFill>
                  <a:srgbClr val="FF0000"/>
                </a:solidFill>
                <a:latin typeface="Courier New" pitchFamily="49" charset="0"/>
                <a:cs typeface="Arial" charset="0"/>
              </a:rPr>
              <a:t>i</a:t>
            </a:r>
            <a:r>
              <a:rPr lang="en-US" sz="2800" b="1" dirty="0" smtClean="0">
                <a:solidFill>
                  <a:srgbClr val="FF0000"/>
                </a:solidFill>
                <a:latin typeface="Courier New" pitchFamily="49" charset="0"/>
                <a:cs typeface="Arial" charset="0"/>
              </a:rPr>
              <a:t>&gt;</a:t>
            </a:r>
            <a:r>
              <a:rPr lang="en-US" sz="2800" b="1" dirty="0" smtClean="0">
                <a:latin typeface="Courier New" pitchFamily="49" charset="0"/>
                <a:cs typeface="Arial" charset="0"/>
              </a:rPr>
              <a:t>.</a:t>
            </a:r>
            <a:r>
              <a:rPr lang="en-US" sz="2800" b="1" dirty="0" smtClean="0">
                <a:solidFill>
                  <a:srgbClr val="FF0000"/>
                </a:solidFill>
                <a:latin typeface="Courier New" pitchFamily="49" charset="0"/>
                <a:cs typeface="Arial" charset="0"/>
              </a:rPr>
              <a:t>&lt;/p&gt;&lt;/body&gt;</a:t>
            </a:r>
          </a:p>
          <a:p>
            <a:pPr>
              <a:buFontTx/>
              <a:buNone/>
            </a:pPr>
            <a:r>
              <a:rPr lang="en-US" sz="2800" b="1" dirty="0" smtClean="0">
                <a:solidFill>
                  <a:srgbClr val="FF0000"/>
                </a:solidFill>
                <a:latin typeface="Courier New" pitchFamily="49" charset="0"/>
                <a:cs typeface="Arial" charset="0"/>
              </a:rPr>
              <a:t>&lt;/html&gt;</a:t>
            </a:r>
          </a:p>
          <a:p>
            <a:endParaRPr lang="en-US" sz="2800" dirty="0" smtClean="0">
              <a:latin typeface="Arial" charset="0"/>
              <a:cs typeface="Arial" charset="0"/>
            </a:endParaRPr>
          </a:p>
        </p:txBody>
      </p:sp>
      <p:graphicFrame>
        <p:nvGraphicFramePr>
          <p:cNvPr id="48156" name="Group 28"/>
          <p:cNvGraphicFramePr>
            <a:graphicFrameLocks noGrp="1"/>
          </p:cNvGraphicFramePr>
          <p:nvPr/>
        </p:nvGraphicFramePr>
        <p:xfrm>
          <a:off x="719667" y="4581525"/>
          <a:ext cx="10272183" cy="518160"/>
        </p:xfrm>
        <a:graphic>
          <a:graphicData uri="http://schemas.openxmlformats.org/drawingml/2006/table">
            <a:tbl>
              <a:tblPr/>
              <a:tblGrid>
                <a:gridCol w="2569633"/>
                <a:gridCol w="2567517"/>
                <a:gridCol w="2569633"/>
                <a:gridCol w="2565400"/>
              </a:tblGrid>
              <a:tr h="50323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1" i="0" u="none" strike="noStrike" cap="none" normalizeH="0" baseline="0" smtClean="0">
                          <a:ln>
                            <a:noFill/>
                          </a:ln>
                          <a:solidFill>
                            <a:schemeClr val="tx1"/>
                          </a:solidFill>
                          <a:effectLst/>
                          <a:latin typeface="Courier New" pitchFamily="49" charset="0"/>
                        </a:rPr>
                        <a:t>&lt;html&gt;</a:t>
                      </a:r>
                      <a:endParaRPr kumimoji="0" lang="en-US" sz="2800" b="0" i="0" u="none" strike="noStrike" cap="none" normalizeH="0" baseline="0" smtClean="0">
                        <a:ln>
                          <a:noFill/>
                        </a:ln>
                        <a:solidFill>
                          <a:schemeClr val="tx1"/>
                        </a:solidFill>
                        <a:effectLst/>
                        <a:latin typeface="Arial" charset="0"/>
                      </a:endParaRPr>
                    </a:p>
                  </a:txBody>
                  <a:tcPr marL="121920" marR="12192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1" i="0" u="none" strike="noStrike" cap="none" normalizeH="0" baseline="0" smtClean="0">
                          <a:ln>
                            <a:noFill/>
                          </a:ln>
                          <a:solidFill>
                            <a:schemeClr val="tx1"/>
                          </a:solidFill>
                          <a:effectLst/>
                          <a:latin typeface="Courier New" pitchFamily="49" charset="0"/>
                        </a:rPr>
                        <a:t>&lt;head&gt;</a:t>
                      </a:r>
                      <a:endParaRPr kumimoji="0" lang="en-US" sz="2800" b="0" i="0" u="none" strike="noStrike" cap="none" normalizeH="0" baseline="0" smtClean="0">
                        <a:ln>
                          <a:noFill/>
                        </a:ln>
                        <a:solidFill>
                          <a:schemeClr val="tx1"/>
                        </a:solidFill>
                        <a:effectLst/>
                        <a:latin typeface="Arial" charset="0"/>
                      </a:endParaRPr>
                    </a:p>
                  </a:txBody>
                  <a:tcPr marL="121920" marR="12192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1" i="0" u="none" strike="noStrike" cap="none" normalizeH="0" baseline="0" smtClean="0">
                          <a:ln>
                            <a:noFill/>
                          </a:ln>
                          <a:solidFill>
                            <a:srgbClr val="B2B2B2"/>
                          </a:solidFill>
                          <a:effectLst/>
                          <a:latin typeface="Courier New" pitchFamily="49" charset="0"/>
                        </a:rPr>
                        <a:t>&lt;title&gt;</a:t>
                      </a:r>
                      <a:endParaRPr kumimoji="0" lang="en-US" sz="2800" b="0" i="0" u="none" strike="noStrike" cap="none" normalizeH="0" baseline="0" smtClean="0">
                        <a:ln>
                          <a:noFill/>
                        </a:ln>
                        <a:solidFill>
                          <a:srgbClr val="B2B2B2"/>
                        </a:solidFill>
                        <a:effectLst/>
                        <a:latin typeface="Arial" charset="0"/>
                      </a:endParaRPr>
                    </a:p>
                  </a:txBody>
                  <a:tcPr marL="121920" marR="12192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Arial" charset="0"/>
                      </a:endParaRPr>
                    </a:p>
                  </a:txBody>
                  <a:tcPr marL="121920" marR="12192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224682891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p:txBody>
          <a:bodyPr/>
          <a:lstStyle/>
          <a:p>
            <a:r>
              <a:rPr lang="en-US" smtClean="0">
                <a:latin typeface="Arial" charset="0"/>
                <a:cs typeface="Arial" charset="0"/>
              </a:rPr>
              <a:t>Parsing XHTML</a:t>
            </a:r>
          </a:p>
        </p:txBody>
      </p:sp>
      <p:sp>
        <p:nvSpPr>
          <p:cNvPr id="58371" name="Rectangle 3"/>
          <p:cNvSpPr>
            <a:spLocks noGrp="1" noChangeArrowheads="1"/>
          </p:cNvSpPr>
          <p:nvPr>
            <p:ph type="body" idx="1"/>
          </p:nvPr>
        </p:nvSpPr>
        <p:spPr/>
        <p:txBody>
          <a:bodyPr>
            <a:normAutofit/>
          </a:bodyPr>
          <a:lstStyle/>
          <a:p>
            <a:pPr>
              <a:buFontTx/>
              <a:buNone/>
            </a:pPr>
            <a:r>
              <a:rPr lang="en-US" sz="2800" b="1" dirty="0" smtClean="0">
                <a:solidFill>
                  <a:srgbClr val="00B0F0"/>
                </a:solidFill>
                <a:latin typeface="Courier New" pitchFamily="49" charset="0"/>
                <a:cs typeface="Arial" charset="0"/>
              </a:rPr>
              <a:t>&lt;html&gt;</a:t>
            </a:r>
          </a:p>
          <a:p>
            <a:pPr>
              <a:buFontTx/>
              <a:buNone/>
            </a:pPr>
            <a:r>
              <a:rPr lang="en-US" sz="2800" b="1" dirty="0" smtClean="0">
                <a:solidFill>
                  <a:srgbClr val="00B0F0"/>
                </a:solidFill>
                <a:latin typeface="Courier New" pitchFamily="49" charset="0"/>
                <a:cs typeface="Arial" charset="0"/>
              </a:rPr>
              <a:t>	&lt;head&gt;&lt;title&gt;</a:t>
            </a:r>
            <a:r>
              <a:rPr lang="en-US" sz="2800" b="1" dirty="0" smtClean="0">
                <a:latin typeface="Courier New" pitchFamily="49" charset="0"/>
                <a:cs typeface="Arial" charset="0"/>
              </a:rPr>
              <a:t>Hello</a:t>
            </a:r>
            <a:r>
              <a:rPr lang="en-US" sz="2800" b="1" dirty="0" smtClean="0">
                <a:solidFill>
                  <a:srgbClr val="FF0000"/>
                </a:solidFill>
                <a:latin typeface="Courier New" pitchFamily="49" charset="0"/>
                <a:cs typeface="Arial" charset="0"/>
              </a:rPr>
              <a:t>&lt;/title&gt;</a:t>
            </a:r>
            <a:r>
              <a:rPr lang="en-US" sz="2800" b="1" dirty="0" smtClean="0">
                <a:solidFill>
                  <a:srgbClr val="FF9900"/>
                </a:solidFill>
                <a:latin typeface="Courier New" pitchFamily="49" charset="0"/>
                <a:cs typeface="Arial" charset="0"/>
              </a:rPr>
              <a:t>&lt;/head&gt;</a:t>
            </a:r>
          </a:p>
          <a:p>
            <a:pPr>
              <a:buFontTx/>
              <a:buNone/>
            </a:pPr>
            <a:r>
              <a:rPr lang="en-US" sz="2800" b="1" dirty="0" smtClean="0">
                <a:latin typeface="Courier New" pitchFamily="49" charset="0"/>
                <a:cs typeface="Arial" charset="0"/>
              </a:rPr>
              <a:t>	</a:t>
            </a:r>
            <a:r>
              <a:rPr lang="en-US" sz="2800" b="1" dirty="0" smtClean="0">
                <a:solidFill>
                  <a:srgbClr val="00B0F0"/>
                </a:solidFill>
                <a:latin typeface="Courier New" pitchFamily="49" charset="0"/>
                <a:cs typeface="Arial" charset="0"/>
              </a:rPr>
              <a:t>&lt;body&gt;&lt;p&gt;</a:t>
            </a:r>
            <a:r>
              <a:rPr lang="en-US" sz="2800" b="1" dirty="0" smtClean="0">
                <a:latin typeface="Courier New" pitchFamily="49" charset="0"/>
                <a:cs typeface="Arial" charset="0"/>
              </a:rPr>
              <a:t>This appears in the </a:t>
            </a:r>
            <a:r>
              <a:rPr lang="en-US" sz="2800" b="1" dirty="0" smtClean="0">
                <a:solidFill>
                  <a:srgbClr val="00B0F0"/>
                </a:solidFill>
                <a:latin typeface="Courier New" pitchFamily="49" charset="0"/>
                <a:cs typeface="Arial" charset="0"/>
              </a:rPr>
              <a:t>&lt;</a:t>
            </a:r>
            <a:r>
              <a:rPr lang="en-US" sz="2800" b="1" dirty="0" err="1" smtClean="0">
                <a:solidFill>
                  <a:srgbClr val="00B0F0"/>
                </a:solidFill>
                <a:latin typeface="Courier New" pitchFamily="49" charset="0"/>
                <a:cs typeface="Arial" charset="0"/>
              </a:rPr>
              <a:t>i</a:t>
            </a:r>
            <a:r>
              <a:rPr lang="en-US" sz="2800" b="1" dirty="0" smtClean="0">
                <a:solidFill>
                  <a:srgbClr val="00B0F0"/>
                </a:solidFill>
                <a:latin typeface="Courier New" pitchFamily="49" charset="0"/>
                <a:cs typeface="Arial" charset="0"/>
              </a:rPr>
              <a:t>&gt;</a:t>
            </a:r>
            <a:r>
              <a:rPr lang="en-US" sz="2800" b="1" dirty="0" smtClean="0">
                <a:latin typeface="Courier New" pitchFamily="49" charset="0"/>
                <a:cs typeface="Arial" charset="0"/>
              </a:rPr>
              <a:t>browser</a:t>
            </a:r>
            <a:r>
              <a:rPr lang="en-US" sz="2800" b="1" dirty="0" smtClean="0">
                <a:solidFill>
                  <a:srgbClr val="FF0000"/>
                </a:solidFill>
                <a:latin typeface="Courier New" pitchFamily="49" charset="0"/>
                <a:cs typeface="Arial" charset="0"/>
              </a:rPr>
              <a:t>&lt;/</a:t>
            </a:r>
            <a:r>
              <a:rPr lang="en-US" sz="2800" b="1" dirty="0" err="1" smtClean="0">
                <a:solidFill>
                  <a:srgbClr val="FF0000"/>
                </a:solidFill>
                <a:latin typeface="Courier New" pitchFamily="49" charset="0"/>
                <a:cs typeface="Arial" charset="0"/>
              </a:rPr>
              <a:t>i</a:t>
            </a:r>
            <a:r>
              <a:rPr lang="en-US" sz="2800" b="1" dirty="0" smtClean="0">
                <a:solidFill>
                  <a:srgbClr val="FF0000"/>
                </a:solidFill>
                <a:latin typeface="Courier New" pitchFamily="49" charset="0"/>
                <a:cs typeface="Arial" charset="0"/>
              </a:rPr>
              <a:t>&gt;</a:t>
            </a:r>
            <a:r>
              <a:rPr lang="en-US" sz="2800" b="1" dirty="0" smtClean="0">
                <a:latin typeface="Courier New" pitchFamily="49" charset="0"/>
                <a:cs typeface="Arial" charset="0"/>
              </a:rPr>
              <a:t>.</a:t>
            </a:r>
            <a:r>
              <a:rPr lang="en-US" sz="2800" b="1" dirty="0" smtClean="0">
                <a:solidFill>
                  <a:srgbClr val="FF0000"/>
                </a:solidFill>
                <a:latin typeface="Courier New" pitchFamily="49" charset="0"/>
                <a:cs typeface="Arial" charset="0"/>
              </a:rPr>
              <a:t>&lt;/p&gt;&lt;/body&gt;</a:t>
            </a:r>
          </a:p>
          <a:p>
            <a:pPr>
              <a:buFontTx/>
              <a:buNone/>
            </a:pPr>
            <a:r>
              <a:rPr lang="en-US" sz="2800" b="1" dirty="0" smtClean="0">
                <a:solidFill>
                  <a:srgbClr val="FF0000"/>
                </a:solidFill>
                <a:latin typeface="Courier New" pitchFamily="49" charset="0"/>
                <a:cs typeface="Arial" charset="0"/>
              </a:rPr>
              <a:t>&lt;/html&gt;</a:t>
            </a:r>
          </a:p>
          <a:p>
            <a:endParaRPr lang="en-US" sz="2800" dirty="0" smtClean="0">
              <a:latin typeface="Arial" charset="0"/>
              <a:cs typeface="Arial" charset="0"/>
            </a:endParaRPr>
          </a:p>
        </p:txBody>
      </p:sp>
      <p:graphicFrame>
        <p:nvGraphicFramePr>
          <p:cNvPr id="49181" name="Group 29"/>
          <p:cNvGraphicFramePr>
            <a:graphicFrameLocks noGrp="1"/>
          </p:cNvGraphicFramePr>
          <p:nvPr/>
        </p:nvGraphicFramePr>
        <p:xfrm>
          <a:off x="719667" y="4581525"/>
          <a:ext cx="10272183" cy="518160"/>
        </p:xfrm>
        <a:graphic>
          <a:graphicData uri="http://schemas.openxmlformats.org/drawingml/2006/table">
            <a:tbl>
              <a:tblPr/>
              <a:tblGrid>
                <a:gridCol w="2569633"/>
                <a:gridCol w="2567517"/>
                <a:gridCol w="2569633"/>
                <a:gridCol w="2565400"/>
              </a:tblGrid>
              <a:tr h="50323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1" i="0" u="none" strike="noStrike" cap="none" normalizeH="0" baseline="0" smtClean="0">
                          <a:ln>
                            <a:noFill/>
                          </a:ln>
                          <a:solidFill>
                            <a:schemeClr val="tx1"/>
                          </a:solidFill>
                          <a:effectLst/>
                          <a:latin typeface="Courier New" pitchFamily="49" charset="0"/>
                        </a:rPr>
                        <a:t>&lt;html&gt;</a:t>
                      </a:r>
                      <a:endParaRPr kumimoji="0" lang="en-US" sz="2800" b="0" i="0" u="none" strike="noStrike" cap="none" normalizeH="0" baseline="0" smtClean="0">
                        <a:ln>
                          <a:noFill/>
                        </a:ln>
                        <a:solidFill>
                          <a:schemeClr val="tx1"/>
                        </a:solidFill>
                        <a:effectLst/>
                        <a:latin typeface="Arial" charset="0"/>
                      </a:endParaRPr>
                    </a:p>
                  </a:txBody>
                  <a:tcPr marL="121920" marR="12192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1" i="0" u="none" strike="noStrike" cap="none" normalizeH="0" baseline="0" smtClean="0">
                          <a:ln>
                            <a:noFill/>
                          </a:ln>
                          <a:solidFill>
                            <a:srgbClr val="B2B2B2"/>
                          </a:solidFill>
                          <a:effectLst/>
                          <a:latin typeface="Courier New" pitchFamily="49" charset="0"/>
                        </a:rPr>
                        <a:t>&lt;head&gt;</a:t>
                      </a:r>
                      <a:endParaRPr kumimoji="0" lang="en-US" sz="2800" b="0" i="0" u="none" strike="noStrike" cap="none" normalizeH="0" baseline="0" smtClean="0">
                        <a:ln>
                          <a:noFill/>
                        </a:ln>
                        <a:solidFill>
                          <a:srgbClr val="B2B2B2"/>
                        </a:solidFill>
                        <a:effectLst/>
                        <a:latin typeface="Arial" charset="0"/>
                      </a:endParaRPr>
                    </a:p>
                  </a:txBody>
                  <a:tcPr marL="121920" marR="12192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Arial" charset="0"/>
                      </a:endParaRPr>
                    </a:p>
                  </a:txBody>
                  <a:tcPr marL="121920" marR="12192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Arial" charset="0"/>
                      </a:endParaRPr>
                    </a:p>
                  </a:txBody>
                  <a:tcPr marL="121920" marR="12192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194163203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p:txBody>
          <a:bodyPr/>
          <a:lstStyle/>
          <a:p>
            <a:r>
              <a:rPr lang="en-US" smtClean="0">
                <a:latin typeface="Arial" charset="0"/>
                <a:cs typeface="Arial" charset="0"/>
              </a:rPr>
              <a:t>Parsing XHTML</a:t>
            </a:r>
          </a:p>
        </p:txBody>
      </p:sp>
      <p:sp>
        <p:nvSpPr>
          <p:cNvPr id="59395" name="Rectangle 3"/>
          <p:cNvSpPr>
            <a:spLocks noGrp="1" noChangeArrowheads="1"/>
          </p:cNvSpPr>
          <p:nvPr>
            <p:ph type="body" idx="1"/>
          </p:nvPr>
        </p:nvSpPr>
        <p:spPr/>
        <p:txBody>
          <a:bodyPr>
            <a:normAutofit/>
          </a:bodyPr>
          <a:lstStyle/>
          <a:p>
            <a:pPr>
              <a:buFontTx/>
              <a:buNone/>
            </a:pPr>
            <a:r>
              <a:rPr lang="en-US" sz="2800" b="1" dirty="0" smtClean="0">
                <a:solidFill>
                  <a:srgbClr val="00B0F0"/>
                </a:solidFill>
                <a:latin typeface="Courier New" pitchFamily="49" charset="0"/>
                <a:cs typeface="Arial" charset="0"/>
              </a:rPr>
              <a:t>&lt;html&gt;</a:t>
            </a:r>
          </a:p>
          <a:p>
            <a:pPr>
              <a:buFontTx/>
              <a:buNone/>
            </a:pPr>
            <a:r>
              <a:rPr lang="en-US" sz="2800" b="1" dirty="0" smtClean="0">
                <a:solidFill>
                  <a:srgbClr val="00B0F0"/>
                </a:solidFill>
                <a:latin typeface="Courier New" pitchFamily="49" charset="0"/>
                <a:cs typeface="Arial" charset="0"/>
              </a:rPr>
              <a:t>	&lt;head&gt;&lt;title&gt;</a:t>
            </a:r>
            <a:r>
              <a:rPr lang="en-US" sz="2800" b="1" dirty="0" smtClean="0">
                <a:latin typeface="Courier New" pitchFamily="49" charset="0"/>
                <a:cs typeface="Arial" charset="0"/>
              </a:rPr>
              <a:t>Hello</a:t>
            </a:r>
            <a:r>
              <a:rPr lang="en-US" sz="2800" b="1" dirty="0" smtClean="0">
                <a:solidFill>
                  <a:srgbClr val="FF0000"/>
                </a:solidFill>
                <a:latin typeface="Courier New" pitchFamily="49" charset="0"/>
                <a:cs typeface="Arial" charset="0"/>
              </a:rPr>
              <a:t>&lt;/title&gt;&lt;/head&gt;</a:t>
            </a:r>
          </a:p>
          <a:p>
            <a:pPr>
              <a:buFontTx/>
              <a:buNone/>
            </a:pPr>
            <a:r>
              <a:rPr lang="en-US" sz="2800" b="1" dirty="0" smtClean="0">
                <a:latin typeface="Courier New" pitchFamily="49" charset="0"/>
                <a:cs typeface="Arial" charset="0"/>
              </a:rPr>
              <a:t>	</a:t>
            </a:r>
            <a:r>
              <a:rPr lang="en-US" sz="2800" b="1" dirty="0" smtClean="0">
                <a:solidFill>
                  <a:srgbClr val="FF9900"/>
                </a:solidFill>
                <a:latin typeface="Courier New" pitchFamily="49" charset="0"/>
                <a:cs typeface="Arial" charset="0"/>
              </a:rPr>
              <a:t>&lt;body&gt;</a:t>
            </a:r>
            <a:r>
              <a:rPr lang="en-US" sz="2800" b="1" dirty="0" smtClean="0">
                <a:solidFill>
                  <a:srgbClr val="00B0F0"/>
                </a:solidFill>
                <a:latin typeface="Courier New" pitchFamily="49" charset="0"/>
                <a:cs typeface="Arial" charset="0"/>
              </a:rPr>
              <a:t>&lt;p&gt;</a:t>
            </a:r>
            <a:r>
              <a:rPr lang="en-US" sz="2800" b="1" dirty="0" smtClean="0">
                <a:latin typeface="Courier New" pitchFamily="49" charset="0"/>
                <a:cs typeface="Arial" charset="0"/>
              </a:rPr>
              <a:t>This appears in the </a:t>
            </a:r>
            <a:r>
              <a:rPr lang="en-US" sz="2800" b="1" dirty="0" smtClean="0">
                <a:solidFill>
                  <a:srgbClr val="00B0F0"/>
                </a:solidFill>
                <a:latin typeface="Courier New" pitchFamily="49" charset="0"/>
                <a:cs typeface="Arial" charset="0"/>
              </a:rPr>
              <a:t>&lt;</a:t>
            </a:r>
            <a:r>
              <a:rPr lang="en-US" sz="2800" b="1" dirty="0" err="1" smtClean="0">
                <a:solidFill>
                  <a:srgbClr val="00B0F0"/>
                </a:solidFill>
                <a:latin typeface="Courier New" pitchFamily="49" charset="0"/>
                <a:cs typeface="Arial" charset="0"/>
              </a:rPr>
              <a:t>i</a:t>
            </a:r>
            <a:r>
              <a:rPr lang="en-US" sz="2800" b="1" dirty="0" smtClean="0">
                <a:solidFill>
                  <a:srgbClr val="00B0F0"/>
                </a:solidFill>
                <a:latin typeface="Courier New" pitchFamily="49" charset="0"/>
                <a:cs typeface="Arial" charset="0"/>
              </a:rPr>
              <a:t>&gt;</a:t>
            </a:r>
            <a:r>
              <a:rPr lang="en-US" sz="2800" b="1" dirty="0" smtClean="0">
                <a:latin typeface="Courier New" pitchFamily="49" charset="0"/>
                <a:cs typeface="Arial" charset="0"/>
              </a:rPr>
              <a:t>browser</a:t>
            </a:r>
            <a:r>
              <a:rPr lang="en-US" sz="2800" b="1" dirty="0" smtClean="0">
                <a:solidFill>
                  <a:srgbClr val="FF0000"/>
                </a:solidFill>
                <a:latin typeface="Courier New" pitchFamily="49" charset="0"/>
                <a:cs typeface="Arial" charset="0"/>
              </a:rPr>
              <a:t>&lt;/</a:t>
            </a:r>
            <a:r>
              <a:rPr lang="en-US" sz="2800" b="1" dirty="0" err="1" smtClean="0">
                <a:solidFill>
                  <a:srgbClr val="FF0000"/>
                </a:solidFill>
                <a:latin typeface="Courier New" pitchFamily="49" charset="0"/>
                <a:cs typeface="Arial" charset="0"/>
              </a:rPr>
              <a:t>i</a:t>
            </a:r>
            <a:r>
              <a:rPr lang="en-US" sz="2800" b="1" dirty="0" smtClean="0">
                <a:solidFill>
                  <a:srgbClr val="FF0000"/>
                </a:solidFill>
                <a:latin typeface="Courier New" pitchFamily="49" charset="0"/>
                <a:cs typeface="Arial" charset="0"/>
              </a:rPr>
              <a:t>&gt;</a:t>
            </a:r>
            <a:r>
              <a:rPr lang="en-US" sz="2800" b="1" dirty="0" smtClean="0">
                <a:latin typeface="Courier New" pitchFamily="49" charset="0"/>
                <a:cs typeface="Arial" charset="0"/>
              </a:rPr>
              <a:t>.</a:t>
            </a:r>
            <a:r>
              <a:rPr lang="en-US" sz="2800" b="1" dirty="0" smtClean="0">
                <a:solidFill>
                  <a:srgbClr val="FF0000"/>
                </a:solidFill>
                <a:latin typeface="Courier New" pitchFamily="49" charset="0"/>
                <a:cs typeface="Arial" charset="0"/>
              </a:rPr>
              <a:t>&lt;/p&gt;&lt;/body&gt;</a:t>
            </a:r>
          </a:p>
          <a:p>
            <a:pPr>
              <a:buFontTx/>
              <a:buNone/>
            </a:pPr>
            <a:r>
              <a:rPr lang="en-US" sz="2800" b="1" dirty="0" smtClean="0">
                <a:solidFill>
                  <a:srgbClr val="FF0000"/>
                </a:solidFill>
                <a:latin typeface="Courier New" pitchFamily="49" charset="0"/>
                <a:cs typeface="Arial" charset="0"/>
              </a:rPr>
              <a:t>&lt;/html&gt;</a:t>
            </a:r>
          </a:p>
          <a:p>
            <a:endParaRPr lang="en-US" dirty="0" smtClean="0">
              <a:latin typeface="Arial" charset="0"/>
              <a:cs typeface="Arial" charset="0"/>
            </a:endParaRPr>
          </a:p>
        </p:txBody>
      </p:sp>
      <p:graphicFrame>
        <p:nvGraphicFramePr>
          <p:cNvPr id="50204" name="Group 28"/>
          <p:cNvGraphicFramePr>
            <a:graphicFrameLocks noGrp="1"/>
          </p:cNvGraphicFramePr>
          <p:nvPr/>
        </p:nvGraphicFramePr>
        <p:xfrm>
          <a:off x="719667" y="4581525"/>
          <a:ext cx="10272183" cy="518160"/>
        </p:xfrm>
        <a:graphic>
          <a:graphicData uri="http://schemas.openxmlformats.org/drawingml/2006/table">
            <a:tbl>
              <a:tblPr/>
              <a:tblGrid>
                <a:gridCol w="2569633"/>
                <a:gridCol w="2567517"/>
                <a:gridCol w="2569633"/>
                <a:gridCol w="2565400"/>
              </a:tblGrid>
              <a:tr h="50323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1" i="0" u="none" strike="noStrike" cap="none" normalizeH="0" baseline="0" smtClean="0">
                          <a:ln>
                            <a:noFill/>
                          </a:ln>
                          <a:solidFill>
                            <a:schemeClr val="tx1"/>
                          </a:solidFill>
                          <a:effectLst/>
                          <a:latin typeface="Courier New" pitchFamily="49" charset="0"/>
                        </a:rPr>
                        <a:t>&lt;html&gt;</a:t>
                      </a:r>
                      <a:endParaRPr kumimoji="0" lang="en-US" sz="2800" b="0" i="0" u="none" strike="noStrike" cap="none" normalizeH="0" baseline="0" smtClean="0">
                        <a:ln>
                          <a:noFill/>
                        </a:ln>
                        <a:solidFill>
                          <a:schemeClr val="tx1"/>
                        </a:solidFill>
                        <a:effectLst/>
                        <a:latin typeface="Arial" charset="0"/>
                      </a:endParaRPr>
                    </a:p>
                  </a:txBody>
                  <a:tcPr marL="121920" marR="12192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1" i="0" u="none" strike="noStrike" cap="none" normalizeH="0" baseline="0" smtClean="0">
                          <a:ln>
                            <a:noFill/>
                          </a:ln>
                          <a:solidFill>
                            <a:schemeClr val="tx1"/>
                          </a:solidFill>
                          <a:effectLst/>
                          <a:latin typeface="Courier New" pitchFamily="49" charset="0"/>
                        </a:rPr>
                        <a:t>&lt;body&gt;</a:t>
                      </a:r>
                      <a:endParaRPr kumimoji="0" lang="en-US" sz="2800" b="0" i="0" u="none" strike="noStrike" cap="none" normalizeH="0" baseline="0" smtClean="0">
                        <a:ln>
                          <a:noFill/>
                        </a:ln>
                        <a:solidFill>
                          <a:schemeClr val="tx1"/>
                        </a:solidFill>
                        <a:effectLst/>
                        <a:latin typeface="Arial" charset="0"/>
                      </a:endParaRPr>
                    </a:p>
                  </a:txBody>
                  <a:tcPr marL="121920" marR="12192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Arial" charset="0"/>
                      </a:endParaRPr>
                    </a:p>
                  </a:txBody>
                  <a:tcPr marL="121920" marR="12192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Arial" charset="0"/>
                      </a:endParaRPr>
                    </a:p>
                  </a:txBody>
                  <a:tcPr marL="121920" marR="12192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214116156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p:txBody>
          <a:bodyPr/>
          <a:lstStyle/>
          <a:p>
            <a:r>
              <a:rPr lang="en-US" smtClean="0">
                <a:latin typeface="Arial" charset="0"/>
                <a:cs typeface="Arial" charset="0"/>
              </a:rPr>
              <a:t>Parsing XHTML</a:t>
            </a:r>
          </a:p>
        </p:txBody>
      </p:sp>
      <p:sp>
        <p:nvSpPr>
          <p:cNvPr id="60419" name="Rectangle 3"/>
          <p:cNvSpPr>
            <a:spLocks noGrp="1" noChangeArrowheads="1"/>
          </p:cNvSpPr>
          <p:nvPr>
            <p:ph type="body" idx="1"/>
          </p:nvPr>
        </p:nvSpPr>
        <p:spPr/>
        <p:txBody>
          <a:bodyPr>
            <a:normAutofit/>
          </a:bodyPr>
          <a:lstStyle/>
          <a:p>
            <a:pPr>
              <a:buFontTx/>
              <a:buNone/>
            </a:pPr>
            <a:r>
              <a:rPr lang="en-US" sz="2800" b="1" dirty="0" smtClean="0">
                <a:solidFill>
                  <a:srgbClr val="00B0F0"/>
                </a:solidFill>
                <a:latin typeface="Courier New" pitchFamily="49" charset="0"/>
                <a:cs typeface="Arial" charset="0"/>
              </a:rPr>
              <a:t>&lt;html&gt;</a:t>
            </a:r>
          </a:p>
          <a:p>
            <a:pPr>
              <a:buFontTx/>
              <a:buNone/>
            </a:pPr>
            <a:r>
              <a:rPr lang="en-US" sz="2800" b="1" dirty="0" smtClean="0">
                <a:solidFill>
                  <a:srgbClr val="00B0F0"/>
                </a:solidFill>
                <a:latin typeface="Courier New" pitchFamily="49" charset="0"/>
                <a:cs typeface="Arial" charset="0"/>
              </a:rPr>
              <a:t>	&lt;head&gt;&lt;title&gt;</a:t>
            </a:r>
            <a:r>
              <a:rPr lang="en-US" sz="2800" b="1" dirty="0" smtClean="0">
                <a:latin typeface="Courier New" pitchFamily="49" charset="0"/>
                <a:cs typeface="Arial" charset="0"/>
              </a:rPr>
              <a:t>Hello</a:t>
            </a:r>
            <a:r>
              <a:rPr lang="en-US" sz="2800" b="1" dirty="0" smtClean="0">
                <a:solidFill>
                  <a:srgbClr val="FF0000"/>
                </a:solidFill>
                <a:latin typeface="Courier New" pitchFamily="49" charset="0"/>
                <a:cs typeface="Arial" charset="0"/>
              </a:rPr>
              <a:t>&lt;/title&gt;&lt;/head&gt;</a:t>
            </a:r>
          </a:p>
          <a:p>
            <a:pPr>
              <a:buFontTx/>
              <a:buNone/>
            </a:pPr>
            <a:r>
              <a:rPr lang="en-US" sz="2800" b="1" dirty="0" smtClean="0">
                <a:latin typeface="Courier New" pitchFamily="49" charset="0"/>
                <a:cs typeface="Arial" charset="0"/>
              </a:rPr>
              <a:t>	</a:t>
            </a:r>
            <a:r>
              <a:rPr lang="en-US" sz="2800" b="1" dirty="0" smtClean="0">
                <a:solidFill>
                  <a:srgbClr val="00B0F0"/>
                </a:solidFill>
                <a:latin typeface="Courier New" pitchFamily="49" charset="0"/>
                <a:cs typeface="Arial" charset="0"/>
              </a:rPr>
              <a:t>&lt;body&gt;</a:t>
            </a:r>
            <a:r>
              <a:rPr lang="en-US" sz="2800" b="1" dirty="0" smtClean="0">
                <a:solidFill>
                  <a:srgbClr val="FF9900"/>
                </a:solidFill>
                <a:latin typeface="Courier New" pitchFamily="49" charset="0"/>
                <a:cs typeface="Arial" charset="0"/>
              </a:rPr>
              <a:t>&lt;p&gt;</a:t>
            </a:r>
            <a:r>
              <a:rPr lang="en-US" sz="2800" b="1" dirty="0" smtClean="0">
                <a:latin typeface="Courier New" pitchFamily="49" charset="0"/>
                <a:cs typeface="Arial" charset="0"/>
              </a:rPr>
              <a:t>This appears in the </a:t>
            </a:r>
            <a:r>
              <a:rPr lang="en-US" sz="2800" b="1" dirty="0" smtClean="0">
                <a:solidFill>
                  <a:srgbClr val="00B0F0"/>
                </a:solidFill>
                <a:latin typeface="Courier New" pitchFamily="49" charset="0"/>
                <a:cs typeface="Arial" charset="0"/>
              </a:rPr>
              <a:t>&lt;</a:t>
            </a:r>
            <a:r>
              <a:rPr lang="en-US" sz="2800" b="1" dirty="0" err="1" smtClean="0">
                <a:solidFill>
                  <a:srgbClr val="00B0F0"/>
                </a:solidFill>
                <a:latin typeface="Courier New" pitchFamily="49" charset="0"/>
                <a:cs typeface="Arial" charset="0"/>
              </a:rPr>
              <a:t>i</a:t>
            </a:r>
            <a:r>
              <a:rPr lang="en-US" sz="2800" b="1" dirty="0" smtClean="0">
                <a:solidFill>
                  <a:srgbClr val="00B0F0"/>
                </a:solidFill>
                <a:latin typeface="Courier New" pitchFamily="49" charset="0"/>
                <a:cs typeface="Arial" charset="0"/>
              </a:rPr>
              <a:t>&gt;</a:t>
            </a:r>
            <a:r>
              <a:rPr lang="en-US" sz="2800" b="1" dirty="0" smtClean="0">
                <a:latin typeface="Courier New" pitchFamily="49" charset="0"/>
                <a:cs typeface="Arial" charset="0"/>
              </a:rPr>
              <a:t>browser</a:t>
            </a:r>
            <a:r>
              <a:rPr lang="en-US" sz="2800" b="1" dirty="0" smtClean="0">
                <a:solidFill>
                  <a:srgbClr val="FF0000"/>
                </a:solidFill>
                <a:latin typeface="Courier New" pitchFamily="49" charset="0"/>
                <a:cs typeface="Arial" charset="0"/>
              </a:rPr>
              <a:t>&lt;/</a:t>
            </a:r>
            <a:r>
              <a:rPr lang="en-US" sz="2800" b="1" dirty="0" err="1" smtClean="0">
                <a:solidFill>
                  <a:srgbClr val="FF0000"/>
                </a:solidFill>
                <a:latin typeface="Courier New" pitchFamily="49" charset="0"/>
                <a:cs typeface="Arial" charset="0"/>
              </a:rPr>
              <a:t>i</a:t>
            </a:r>
            <a:r>
              <a:rPr lang="en-US" sz="2800" b="1" dirty="0" smtClean="0">
                <a:solidFill>
                  <a:srgbClr val="FF0000"/>
                </a:solidFill>
                <a:latin typeface="Courier New" pitchFamily="49" charset="0"/>
                <a:cs typeface="Arial" charset="0"/>
              </a:rPr>
              <a:t>&gt;</a:t>
            </a:r>
            <a:r>
              <a:rPr lang="en-US" sz="2800" b="1" dirty="0" smtClean="0">
                <a:latin typeface="Courier New" pitchFamily="49" charset="0"/>
                <a:cs typeface="Arial" charset="0"/>
              </a:rPr>
              <a:t>.</a:t>
            </a:r>
            <a:r>
              <a:rPr lang="en-US" sz="2800" b="1" dirty="0" smtClean="0">
                <a:solidFill>
                  <a:srgbClr val="FF0000"/>
                </a:solidFill>
                <a:latin typeface="Courier New" pitchFamily="49" charset="0"/>
                <a:cs typeface="Arial" charset="0"/>
              </a:rPr>
              <a:t>&lt;/p&gt;&lt;/body&gt;</a:t>
            </a:r>
          </a:p>
          <a:p>
            <a:pPr>
              <a:buFontTx/>
              <a:buNone/>
            </a:pPr>
            <a:r>
              <a:rPr lang="en-US" sz="2800" b="1" dirty="0" smtClean="0">
                <a:solidFill>
                  <a:srgbClr val="FF0000"/>
                </a:solidFill>
                <a:latin typeface="Courier New" pitchFamily="49" charset="0"/>
                <a:cs typeface="Arial" charset="0"/>
              </a:rPr>
              <a:t>&lt;/html&gt;</a:t>
            </a:r>
          </a:p>
          <a:p>
            <a:endParaRPr lang="en-US" sz="2800" dirty="0" smtClean="0">
              <a:latin typeface="Arial" charset="0"/>
              <a:cs typeface="Arial" charset="0"/>
            </a:endParaRPr>
          </a:p>
        </p:txBody>
      </p:sp>
      <p:graphicFrame>
        <p:nvGraphicFramePr>
          <p:cNvPr id="51252" name="Group 52"/>
          <p:cNvGraphicFramePr>
            <a:graphicFrameLocks noGrp="1"/>
          </p:cNvGraphicFramePr>
          <p:nvPr/>
        </p:nvGraphicFramePr>
        <p:xfrm>
          <a:off x="719667" y="4581525"/>
          <a:ext cx="10272183" cy="518160"/>
        </p:xfrm>
        <a:graphic>
          <a:graphicData uri="http://schemas.openxmlformats.org/drawingml/2006/table">
            <a:tbl>
              <a:tblPr/>
              <a:tblGrid>
                <a:gridCol w="2569633"/>
                <a:gridCol w="2567517"/>
                <a:gridCol w="2569633"/>
                <a:gridCol w="2565400"/>
              </a:tblGrid>
              <a:tr h="50323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1" i="0" u="none" strike="noStrike" cap="none" normalizeH="0" baseline="0" smtClean="0">
                          <a:ln>
                            <a:noFill/>
                          </a:ln>
                          <a:solidFill>
                            <a:schemeClr val="tx1"/>
                          </a:solidFill>
                          <a:effectLst/>
                          <a:latin typeface="Courier New" pitchFamily="49" charset="0"/>
                        </a:rPr>
                        <a:t>&lt;html&gt;</a:t>
                      </a:r>
                      <a:endParaRPr kumimoji="0" lang="en-US" sz="2800" b="0" i="0" u="none" strike="noStrike" cap="none" normalizeH="0" baseline="0" smtClean="0">
                        <a:ln>
                          <a:noFill/>
                        </a:ln>
                        <a:solidFill>
                          <a:schemeClr val="tx1"/>
                        </a:solidFill>
                        <a:effectLst/>
                        <a:latin typeface="Arial" charset="0"/>
                      </a:endParaRPr>
                    </a:p>
                  </a:txBody>
                  <a:tcPr marL="121920" marR="12192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1" i="0" u="none" strike="noStrike" cap="none" normalizeH="0" baseline="0" smtClean="0">
                          <a:ln>
                            <a:noFill/>
                          </a:ln>
                          <a:solidFill>
                            <a:schemeClr val="tx1"/>
                          </a:solidFill>
                          <a:effectLst/>
                          <a:latin typeface="Courier New" pitchFamily="49" charset="0"/>
                        </a:rPr>
                        <a:t>&lt;body&gt;</a:t>
                      </a:r>
                      <a:endParaRPr kumimoji="0" lang="en-US" sz="2800" b="0" i="0" u="none" strike="noStrike" cap="none" normalizeH="0" baseline="0" smtClean="0">
                        <a:ln>
                          <a:noFill/>
                        </a:ln>
                        <a:solidFill>
                          <a:schemeClr val="tx1"/>
                        </a:solidFill>
                        <a:effectLst/>
                        <a:latin typeface="Arial" charset="0"/>
                      </a:endParaRPr>
                    </a:p>
                  </a:txBody>
                  <a:tcPr marL="121920" marR="12192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1" i="0" u="none" strike="noStrike" cap="none" normalizeH="0" baseline="0" smtClean="0">
                          <a:ln>
                            <a:noFill/>
                          </a:ln>
                          <a:solidFill>
                            <a:schemeClr val="tx1"/>
                          </a:solidFill>
                          <a:effectLst/>
                          <a:latin typeface="Courier New" pitchFamily="49" charset="0"/>
                        </a:rPr>
                        <a:t>&lt;p&gt;</a:t>
                      </a:r>
                      <a:endParaRPr kumimoji="0" lang="en-US" sz="2800" b="0" i="0" u="none" strike="noStrike" cap="none" normalizeH="0" baseline="0" smtClean="0">
                        <a:ln>
                          <a:noFill/>
                        </a:ln>
                        <a:solidFill>
                          <a:schemeClr val="tx1"/>
                        </a:solidFill>
                        <a:effectLst/>
                        <a:latin typeface="Arial" charset="0"/>
                      </a:endParaRPr>
                    </a:p>
                  </a:txBody>
                  <a:tcPr marL="121920" marR="12192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Arial" charset="0"/>
                      </a:endParaRPr>
                    </a:p>
                  </a:txBody>
                  <a:tcPr marL="121920" marR="12192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21090076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p:txBody>
          <a:bodyPr/>
          <a:lstStyle/>
          <a:p>
            <a:r>
              <a:rPr lang="en-US" smtClean="0">
                <a:latin typeface="Arial" charset="0"/>
                <a:cs typeface="Arial" charset="0"/>
              </a:rPr>
              <a:t>Parsing XHTML</a:t>
            </a:r>
          </a:p>
        </p:txBody>
      </p:sp>
      <p:sp>
        <p:nvSpPr>
          <p:cNvPr id="61443" name="Rectangle 3"/>
          <p:cNvSpPr>
            <a:spLocks noGrp="1" noChangeArrowheads="1"/>
          </p:cNvSpPr>
          <p:nvPr>
            <p:ph type="body" idx="1"/>
          </p:nvPr>
        </p:nvSpPr>
        <p:spPr/>
        <p:txBody>
          <a:bodyPr>
            <a:normAutofit/>
          </a:bodyPr>
          <a:lstStyle/>
          <a:p>
            <a:pPr>
              <a:buFontTx/>
              <a:buNone/>
            </a:pPr>
            <a:r>
              <a:rPr lang="en-US" sz="2800" b="1" dirty="0" smtClean="0">
                <a:solidFill>
                  <a:srgbClr val="00B0F0"/>
                </a:solidFill>
                <a:latin typeface="Courier New" pitchFamily="49" charset="0"/>
                <a:cs typeface="Arial" charset="0"/>
              </a:rPr>
              <a:t>&lt;html&gt;</a:t>
            </a:r>
          </a:p>
          <a:p>
            <a:pPr>
              <a:buFontTx/>
              <a:buNone/>
            </a:pPr>
            <a:r>
              <a:rPr lang="en-US" sz="2800" b="1" dirty="0" smtClean="0">
                <a:solidFill>
                  <a:srgbClr val="00B0F0"/>
                </a:solidFill>
                <a:latin typeface="Courier New" pitchFamily="49" charset="0"/>
                <a:cs typeface="Arial" charset="0"/>
              </a:rPr>
              <a:t>	&lt;head&gt;&lt;title&gt;</a:t>
            </a:r>
            <a:r>
              <a:rPr lang="en-US" sz="2800" b="1" dirty="0" smtClean="0">
                <a:latin typeface="Courier New" pitchFamily="49" charset="0"/>
                <a:cs typeface="Arial" charset="0"/>
              </a:rPr>
              <a:t>Hello</a:t>
            </a:r>
            <a:r>
              <a:rPr lang="en-US" sz="2800" b="1" dirty="0" smtClean="0">
                <a:solidFill>
                  <a:srgbClr val="FF0000"/>
                </a:solidFill>
                <a:latin typeface="Courier New" pitchFamily="49" charset="0"/>
                <a:cs typeface="Arial" charset="0"/>
              </a:rPr>
              <a:t>&lt;/title&gt;&lt;/head&gt;</a:t>
            </a:r>
          </a:p>
          <a:p>
            <a:pPr>
              <a:buFontTx/>
              <a:buNone/>
            </a:pPr>
            <a:r>
              <a:rPr lang="en-US" sz="2800" b="1" dirty="0" smtClean="0">
                <a:latin typeface="Courier New" pitchFamily="49" charset="0"/>
                <a:cs typeface="Arial" charset="0"/>
              </a:rPr>
              <a:t>	</a:t>
            </a:r>
            <a:r>
              <a:rPr lang="en-US" sz="2800" b="1" dirty="0" smtClean="0">
                <a:solidFill>
                  <a:srgbClr val="00B0F0"/>
                </a:solidFill>
                <a:latin typeface="Courier New" pitchFamily="49" charset="0"/>
                <a:cs typeface="Arial" charset="0"/>
              </a:rPr>
              <a:t>&lt;body&gt;&lt;p&gt;</a:t>
            </a:r>
            <a:r>
              <a:rPr lang="en-US" sz="2800" b="1" dirty="0" smtClean="0">
                <a:latin typeface="Courier New" pitchFamily="49" charset="0"/>
                <a:cs typeface="Arial" charset="0"/>
              </a:rPr>
              <a:t>This appears in the </a:t>
            </a:r>
            <a:r>
              <a:rPr lang="en-US" sz="2800" b="1" dirty="0" smtClean="0">
                <a:solidFill>
                  <a:srgbClr val="FF9900"/>
                </a:solidFill>
                <a:latin typeface="Courier New" pitchFamily="49" charset="0"/>
                <a:cs typeface="Arial" charset="0"/>
              </a:rPr>
              <a:t>&lt;</a:t>
            </a:r>
            <a:r>
              <a:rPr lang="en-US" sz="2800" b="1" dirty="0" err="1" smtClean="0">
                <a:solidFill>
                  <a:srgbClr val="FF9900"/>
                </a:solidFill>
                <a:latin typeface="Courier New" pitchFamily="49" charset="0"/>
                <a:cs typeface="Arial" charset="0"/>
              </a:rPr>
              <a:t>i</a:t>
            </a:r>
            <a:r>
              <a:rPr lang="en-US" sz="2800" b="1" dirty="0" smtClean="0">
                <a:solidFill>
                  <a:srgbClr val="FF9900"/>
                </a:solidFill>
                <a:latin typeface="Courier New" pitchFamily="49" charset="0"/>
                <a:cs typeface="Arial" charset="0"/>
              </a:rPr>
              <a:t>&gt;</a:t>
            </a:r>
            <a:r>
              <a:rPr lang="en-US" sz="2800" b="1" dirty="0" smtClean="0">
                <a:latin typeface="Courier New" pitchFamily="49" charset="0"/>
                <a:cs typeface="Arial" charset="0"/>
              </a:rPr>
              <a:t>browser</a:t>
            </a:r>
            <a:r>
              <a:rPr lang="en-US" sz="2800" b="1" dirty="0" smtClean="0">
                <a:solidFill>
                  <a:srgbClr val="FF0000"/>
                </a:solidFill>
                <a:latin typeface="Courier New" pitchFamily="49" charset="0"/>
                <a:cs typeface="Arial" charset="0"/>
              </a:rPr>
              <a:t>&lt;/</a:t>
            </a:r>
            <a:r>
              <a:rPr lang="en-US" sz="2800" b="1" dirty="0" err="1" smtClean="0">
                <a:solidFill>
                  <a:srgbClr val="FF0000"/>
                </a:solidFill>
                <a:latin typeface="Courier New" pitchFamily="49" charset="0"/>
                <a:cs typeface="Arial" charset="0"/>
              </a:rPr>
              <a:t>i</a:t>
            </a:r>
            <a:r>
              <a:rPr lang="en-US" sz="2800" b="1" dirty="0" smtClean="0">
                <a:solidFill>
                  <a:srgbClr val="FF0000"/>
                </a:solidFill>
                <a:latin typeface="Courier New" pitchFamily="49" charset="0"/>
                <a:cs typeface="Arial" charset="0"/>
              </a:rPr>
              <a:t>&gt;</a:t>
            </a:r>
            <a:r>
              <a:rPr lang="en-US" sz="2800" b="1" dirty="0" smtClean="0">
                <a:latin typeface="Courier New" pitchFamily="49" charset="0"/>
                <a:cs typeface="Arial" charset="0"/>
              </a:rPr>
              <a:t>.</a:t>
            </a:r>
            <a:r>
              <a:rPr lang="en-US" sz="2800" b="1" dirty="0" smtClean="0">
                <a:solidFill>
                  <a:srgbClr val="FF0000"/>
                </a:solidFill>
                <a:latin typeface="Courier New" pitchFamily="49" charset="0"/>
                <a:cs typeface="Arial" charset="0"/>
              </a:rPr>
              <a:t>&lt;/p&gt;&lt;/body&gt;</a:t>
            </a:r>
          </a:p>
          <a:p>
            <a:pPr>
              <a:buFontTx/>
              <a:buNone/>
            </a:pPr>
            <a:r>
              <a:rPr lang="en-US" sz="2800" b="1" dirty="0" smtClean="0">
                <a:solidFill>
                  <a:srgbClr val="FF0000"/>
                </a:solidFill>
                <a:latin typeface="Courier New" pitchFamily="49" charset="0"/>
                <a:cs typeface="Arial" charset="0"/>
              </a:rPr>
              <a:t>&lt;/html&gt;</a:t>
            </a:r>
          </a:p>
          <a:p>
            <a:endParaRPr lang="en-US" sz="2800" dirty="0" smtClean="0">
              <a:latin typeface="Arial" charset="0"/>
              <a:cs typeface="Arial" charset="0"/>
            </a:endParaRPr>
          </a:p>
        </p:txBody>
      </p:sp>
      <p:graphicFrame>
        <p:nvGraphicFramePr>
          <p:cNvPr id="52240" name="Group 16"/>
          <p:cNvGraphicFramePr>
            <a:graphicFrameLocks noGrp="1"/>
          </p:cNvGraphicFramePr>
          <p:nvPr/>
        </p:nvGraphicFramePr>
        <p:xfrm>
          <a:off x="719667" y="4581525"/>
          <a:ext cx="10272183" cy="503238"/>
        </p:xfrm>
        <a:graphic>
          <a:graphicData uri="http://schemas.openxmlformats.org/drawingml/2006/table">
            <a:tbl>
              <a:tblPr/>
              <a:tblGrid>
                <a:gridCol w="2569633"/>
                <a:gridCol w="2567517"/>
                <a:gridCol w="2569633"/>
                <a:gridCol w="2565400"/>
              </a:tblGrid>
              <a:tr h="50323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1" i="0" u="none" strike="noStrike" cap="none" normalizeH="0" baseline="0" smtClean="0">
                          <a:ln>
                            <a:noFill/>
                          </a:ln>
                          <a:solidFill>
                            <a:schemeClr val="tx1"/>
                          </a:solidFill>
                          <a:effectLst/>
                          <a:latin typeface="Courier New" pitchFamily="49" charset="0"/>
                        </a:rPr>
                        <a:t>&lt;html&gt;</a:t>
                      </a:r>
                      <a:endParaRPr kumimoji="0" lang="en-US" sz="2800" b="0" i="0" u="none" strike="noStrike" cap="none" normalizeH="0" baseline="0" smtClean="0">
                        <a:ln>
                          <a:noFill/>
                        </a:ln>
                        <a:solidFill>
                          <a:schemeClr val="tx1"/>
                        </a:solidFill>
                        <a:effectLst/>
                        <a:latin typeface="Arial" charset="0"/>
                      </a:endParaRPr>
                    </a:p>
                  </a:txBody>
                  <a:tcPr marL="121920" marR="12192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1" i="0" u="none" strike="noStrike" cap="none" normalizeH="0" baseline="0" smtClean="0">
                          <a:ln>
                            <a:noFill/>
                          </a:ln>
                          <a:solidFill>
                            <a:schemeClr val="tx1"/>
                          </a:solidFill>
                          <a:effectLst/>
                          <a:latin typeface="Courier New" pitchFamily="49" charset="0"/>
                        </a:rPr>
                        <a:t>&lt;body&gt;</a:t>
                      </a:r>
                      <a:endParaRPr kumimoji="0" lang="en-US" sz="2800" b="0" i="0" u="none" strike="noStrike" cap="none" normalizeH="0" baseline="0" smtClean="0">
                        <a:ln>
                          <a:noFill/>
                        </a:ln>
                        <a:solidFill>
                          <a:schemeClr val="tx1"/>
                        </a:solidFill>
                        <a:effectLst/>
                        <a:latin typeface="Arial" charset="0"/>
                      </a:endParaRPr>
                    </a:p>
                  </a:txBody>
                  <a:tcPr marL="121920" marR="12192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1" i="0" u="none" strike="noStrike" cap="none" normalizeH="0" baseline="0" smtClean="0">
                          <a:ln>
                            <a:noFill/>
                          </a:ln>
                          <a:solidFill>
                            <a:schemeClr val="tx1"/>
                          </a:solidFill>
                          <a:effectLst/>
                          <a:latin typeface="Courier New" pitchFamily="49" charset="0"/>
                        </a:rPr>
                        <a:t>&lt;p&gt;</a:t>
                      </a:r>
                      <a:endParaRPr kumimoji="0" lang="en-US" sz="2800" b="0" i="0" u="none" strike="noStrike" cap="none" normalizeH="0" baseline="0" smtClean="0">
                        <a:ln>
                          <a:noFill/>
                        </a:ln>
                        <a:solidFill>
                          <a:schemeClr val="tx1"/>
                        </a:solidFill>
                        <a:effectLst/>
                        <a:latin typeface="Arial" charset="0"/>
                      </a:endParaRPr>
                    </a:p>
                  </a:txBody>
                  <a:tcPr marL="121920" marR="12192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1" i="0" u="none" strike="noStrike" cap="none" normalizeH="0" baseline="0" dirty="0" smtClean="0">
                          <a:ln>
                            <a:noFill/>
                          </a:ln>
                          <a:solidFill>
                            <a:schemeClr val="tx1"/>
                          </a:solidFill>
                          <a:effectLst/>
                          <a:latin typeface="Courier New" pitchFamily="49" charset="0"/>
                        </a:rPr>
                        <a:t>&lt;</a:t>
                      </a:r>
                      <a:r>
                        <a:rPr kumimoji="0" lang="en-US" sz="2400" b="1" i="0" u="none" strike="noStrike" cap="none" normalizeH="0" baseline="0" dirty="0" err="1" smtClean="0">
                          <a:ln>
                            <a:noFill/>
                          </a:ln>
                          <a:solidFill>
                            <a:schemeClr val="tx1"/>
                          </a:solidFill>
                          <a:effectLst/>
                          <a:latin typeface="Courier New" pitchFamily="49" charset="0"/>
                        </a:rPr>
                        <a:t>i</a:t>
                      </a:r>
                      <a:r>
                        <a:rPr kumimoji="0" lang="en-US" sz="2400" b="1" i="0" u="none" strike="noStrike" cap="none" normalizeH="0" baseline="0" dirty="0" smtClean="0">
                          <a:ln>
                            <a:noFill/>
                          </a:ln>
                          <a:solidFill>
                            <a:schemeClr val="tx1"/>
                          </a:solidFill>
                          <a:effectLst/>
                          <a:latin typeface="Courier New" pitchFamily="49" charset="0"/>
                        </a:rPr>
                        <a:t>&gt;</a:t>
                      </a:r>
                      <a:endParaRPr kumimoji="0" lang="en-US" sz="2800" b="0" i="0" u="none" strike="noStrike" cap="none" normalizeH="0" baseline="0" dirty="0" smtClean="0">
                        <a:ln>
                          <a:noFill/>
                        </a:ln>
                        <a:solidFill>
                          <a:schemeClr val="tx1"/>
                        </a:solidFill>
                        <a:effectLst/>
                        <a:latin typeface="Arial" charset="0"/>
                      </a:endParaRPr>
                    </a:p>
                  </a:txBody>
                  <a:tcPr marL="121920" marR="12192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268317001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p:txBody>
          <a:bodyPr/>
          <a:lstStyle/>
          <a:p>
            <a:r>
              <a:rPr lang="en-US" smtClean="0">
                <a:latin typeface="Arial" charset="0"/>
                <a:cs typeface="Arial" charset="0"/>
              </a:rPr>
              <a:t>Parsing XHTML</a:t>
            </a:r>
          </a:p>
        </p:txBody>
      </p:sp>
      <p:sp>
        <p:nvSpPr>
          <p:cNvPr id="62467" name="Rectangle 3"/>
          <p:cNvSpPr>
            <a:spLocks noGrp="1" noChangeArrowheads="1"/>
          </p:cNvSpPr>
          <p:nvPr>
            <p:ph type="body" idx="1"/>
          </p:nvPr>
        </p:nvSpPr>
        <p:spPr/>
        <p:txBody>
          <a:bodyPr>
            <a:normAutofit/>
          </a:bodyPr>
          <a:lstStyle/>
          <a:p>
            <a:pPr>
              <a:buFontTx/>
              <a:buNone/>
            </a:pPr>
            <a:r>
              <a:rPr lang="en-US" sz="2800" b="1" dirty="0" smtClean="0">
                <a:solidFill>
                  <a:srgbClr val="00B0F0"/>
                </a:solidFill>
                <a:latin typeface="Courier New" pitchFamily="49" charset="0"/>
                <a:cs typeface="Arial" charset="0"/>
              </a:rPr>
              <a:t>&lt;html&gt;</a:t>
            </a:r>
          </a:p>
          <a:p>
            <a:pPr>
              <a:buFontTx/>
              <a:buNone/>
            </a:pPr>
            <a:r>
              <a:rPr lang="en-US" sz="2800" b="1" dirty="0" smtClean="0">
                <a:solidFill>
                  <a:srgbClr val="00B0F0"/>
                </a:solidFill>
                <a:latin typeface="Courier New" pitchFamily="49" charset="0"/>
                <a:cs typeface="Arial" charset="0"/>
              </a:rPr>
              <a:t>	&lt;head&gt;&lt;title&gt;</a:t>
            </a:r>
            <a:r>
              <a:rPr lang="en-US" sz="2800" b="1" dirty="0" smtClean="0">
                <a:latin typeface="Courier New" pitchFamily="49" charset="0"/>
                <a:cs typeface="Arial" charset="0"/>
              </a:rPr>
              <a:t>Hello</a:t>
            </a:r>
            <a:r>
              <a:rPr lang="en-US" sz="2800" b="1" dirty="0" smtClean="0">
                <a:solidFill>
                  <a:srgbClr val="FF0000"/>
                </a:solidFill>
                <a:latin typeface="Courier New" pitchFamily="49" charset="0"/>
                <a:cs typeface="Arial" charset="0"/>
              </a:rPr>
              <a:t>&lt;/title&gt;&lt;/head&gt;</a:t>
            </a:r>
          </a:p>
          <a:p>
            <a:pPr>
              <a:buFontTx/>
              <a:buNone/>
            </a:pPr>
            <a:r>
              <a:rPr lang="en-US" sz="2800" b="1" dirty="0" smtClean="0">
                <a:latin typeface="Courier New" pitchFamily="49" charset="0"/>
                <a:cs typeface="Arial" charset="0"/>
              </a:rPr>
              <a:t>	</a:t>
            </a:r>
            <a:r>
              <a:rPr lang="en-US" sz="2800" b="1" dirty="0" smtClean="0">
                <a:solidFill>
                  <a:srgbClr val="00B0F0"/>
                </a:solidFill>
                <a:latin typeface="Courier New" pitchFamily="49" charset="0"/>
                <a:cs typeface="Arial" charset="0"/>
              </a:rPr>
              <a:t>&lt;body&gt;&lt;p&gt;</a:t>
            </a:r>
            <a:r>
              <a:rPr lang="en-US" sz="2800" b="1" dirty="0" smtClean="0">
                <a:latin typeface="Courier New" pitchFamily="49" charset="0"/>
                <a:cs typeface="Arial" charset="0"/>
              </a:rPr>
              <a:t>This appears in the </a:t>
            </a:r>
            <a:r>
              <a:rPr lang="en-US" sz="2800" b="1" dirty="0" smtClean="0">
                <a:solidFill>
                  <a:srgbClr val="00B0F0"/>
                </a:solidFill>
                <a:latin typeface="Courier New" pitchFamily="49" charset="0"/>
                <a:cs typeface="Arial" charset="0"/>
              </a:rPr>
              <a:t>&lt;</a:t>
            </a:r>
            <a:r>
              <a:rPr lang="en-US" sz="2800" b="1" dirty="0" err="1" smtClean="0">
                <a:solidFill>
                  <a:srgbClr val="00B0F0"/>
                </a:solidFill>
                <a:latin typeface="Courier New" pitchFamily="49" charset="0"/>
                <a:cs typeface="Arial" charset="0"/>
              </a:rPr>
              <a:t>i</a:t>
            </a:r>
            <a:r>
              <a:rPr lang="en-US" sz="2800" b="1" dirty="0" smtClean="0">
                <a:solidFill>
                  <a:srgbClr val="00B0F0"/>
                </a:solidFill>
                <a:latin typeface="Courier New" pitchFamily="49" charset="0"/>
                <a:cs typeface="Arial" charset="0"/>
              </a:rPr>
              <a:t>&gt;</a:t>
            </a:r>
            <a:r>
              <a:rPr lang="en-US" sz="2800" b="1" dirty="0" smtClean="0">
                <a:latin typeface="Courier New" pitchFamily="49" charset="0"/>
                <a:cs typeface="Arial" charset="0"/>
              </a:rPr>
              <a:t>browser</a:t>
            </a:r>
            <a:r>
              <a:rPr lang="en-US" sz="2800" b="1" dirty="0" smtClean="0">
                <a:solidFill>
                  <a:srgbClr val="FF9900"/>
                </a:solidFill>
                <a:latin typeface="Courier New" pitchFamily="49" charset="0"/>
                <a:cs typeface="Arial" charset="0"/>
              </a:rPr>
              <a:t>&lt;/</a:t>
            </a:r>
            <a:r>
              <a:rPr lang="en-US" sz="2800" b="1" dirty="0" err="1" smtClean="0">
                <a:solidFill>
                  <a:srgbClr val="FF9900"/>
                </a:solidFill>
                <a:latin typeface="Courier New" pitchFamily="49" charset="0"/>
                <a:cs typeface="Arial" charset="0"/>
              </a:rPr>
              <a:t>i</a:t>
            </a:r>
            <a:r>
              <a:rPr lang="en-US" sz="2800" b="1" dirty="0" smtClean="0">
                <a:solidFill>
                  <a:srgbClr val="FF9900"/>
                </a:solidFill>
                <a:latin typeface="Courier New" pitchFamily="49" charset="0"/>
                <a:cs typeface="Arial" charset="0"/>
              </a:rPr>
              <a:t>&gt;</a:t>
            </a:r>
            <a:r>
              <a:rPr lang="en-US" sz="2800" b="1" dirty="0" smtClean="0">
                <a:latin typeface="Courier New" pitchFamily="49" charset="0"/>
                <a:cs typeface="Arial" charset="0"/>
              </a:rPr>
              <a:t>.</a:t>
            </a:r>
            <a:r>
              <a:rPr lang="en-US" sz="2800" b="1" dirty="0" smtClean="0">
                <a:solidFill>
                  <a:srgbClr val="FF0000"/>
                </a:solidFill>
                <a:latin typeface="Courier New" pitchFamily="49" charset="0"/>
                <a:cs typeface="Arial" charset="0"/>
              </a:rPr>
              <a:t>&lt;/p&gt;&lt;/body&gt;</a:t>
            </a:r>
          </a:p>
          <a:p>
            <a:pPr>
              <a:buFontTx/>
              <a:buNone/>
            </a:pPr>
            <a:r>
              <a:rPr lang="en-US" sz="2800" b="1" dirty="0" smtClean="0">
                <a:solidFill>
                  <a:srgbClr val="FF0000"/>
                </a:solidFill>
                <a:latin typeface="Courier New" pitchFamily="49" charset="0"/>
                <a:cs typeface="Arial" charset="0"/>
              </a:rPr>
              <a:t>&lt;/html&gt;</a:t>
            </a:r>
          </a:p>
          <a:p>
            <a:endParaRPr lang="en-US" sz="2800" dirty="0" smtClean="0">
              <a:latin typeface="Arial" charset="0"/>
              <a:cs typeface="Arial" charset="0"/>
            </a:endParaRPr>
          </a:p>
        </p:txBody>
      </p:sp>
      <p:graphicFrame>
        <p:nvGraphicFramePr>
          <p:cNvPr id="53264" name="Group 16"/>
          <p:cNvGraphicFramePr>
            <a:graphicFrameLocks noGrp="1"/>
          </p:cNvGraphicFramePr>
          <p:nvPr/>
        </p:nvGraphicFramePr>
        <p:xfrm>
          <a:off x="719667" y="4581525"/>
          <a:ext cx="10272183" cy="503238"/>
        </p:xfrm>
        <a:graphic>
          <a:graphicData uri="http://schemas.openxmlformats.org/drawingml/2006/table">
            <a:tbl>
              <a:tblPr/>
              <a:tblGrid>
                <a:gridCol w="2569633"/>
                <a:gridCol w="2567517"/>
                <a:gridCol w="2569633"/>
                <a:gridCol w="2565400"/>
              </a:tblGrid>
              <a:tr h="50323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1" i="0" u="none" strike="noStrike" cap="none" normalizeH="0" baseline="0" smtClean="0">
                          <a:ln>
                            <a:noFill/>
                          </a:ln>
                          <a:solidFill>
                            <a:schemeClr val="tx1"/>
                          </a:solidFill>
                          <a:effectLst/>
                          <a:latin typeface="Courier New" pitchFamily="49" charset="0"/>
                        </a:rPr>
                        <a:t>&lt;html&gt;</a:t>
                      </a:r>
                      <a:endParaRPr kumimoji="0" lang="en-US" sz="2800" b="0" i="0" u="none" strike="noStrike" cap="none" normalizeH="0" baseline="0" smtClean="0">
                        <a:ln>
                          <a:noFill/>
                        </a:ln>
                        <a:solidFill>
                          <a:schemeClr val="tx1"/>
                        </a:solidFill>
                        <a:effectLst/>
                        <a:latin typeface="Arial" charset="0"/>
                      </a:endParaRPr>
                    </a:p>
                  </a:txBody>
                  <a:tcPr marL="121920" marR="12192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1" i="0" u="none" strike="noStrike" cap="none" normalizeH="0" baseline="0" smtClean="0">
                          <a:ln>
                            <a:noFill/>
                          </a:ln>
                          <a:solidFill>
                            <a:schemeClr val="tx1"/>
                          </a:solidFill>
                          <a:effectLst/>
                          <a:latin typeface="Courier New" pitchFamily="49" charset="0"/>
                        </a:rPr>
                        <a:t>&lt;body&gt;</a:t>
                      </a:r>
                      <a:endParaRPr kumimoji="0" lang="en-US" sz="2800" b="0" i="0" u="none" strike="noStrike" cap="none" normalizeH="0" baseline="0" smtClean="0">
                        <a:ln>
                          <a:noFill/>
                        </a:ln>
                        <a:solidFill>
                          <a:schemeClr val="tx1"/>
                        </a:solidFill>
                        <a:effectLst/>
                        <a:latin typeface="Arial" charset="0"/>
                      </a:endParaRPr>
                    </a:p>
                  </a:txBody>
                  <a:tcPr marL="121920" marR="12192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1" i="0" u="none" strike="noStrike" cap="none" normalizeH="0" baseline="0" smtClean="0">
                          <a:ln>
                            <a:noFill/>
                          </a:ln>
                          <a:solidFill>
                            <a:schemeClr val="tx1"/>
                          </a:solidFill>
                          <a:effectLst/>
                          <a:latin typeface="Courier New" pitchFamily="49" charset="0"/>
                        </a:rPr>
                        <a:t>&lt;p&gt;</a:t>
                      </a:r>
                      <a:endParaRPr kumimoji="0" lang="en-US" sz="2800" b="0" i="0" u="none" strike="noStrike" cap="none" normalizeH="0" baseline="0" smtClean="0">
                        <a:ln>
                          <a:noFill/>
                        </a:ln>
                        <a:solidFill>
                          <a:schemeClr val="tx1"/>
                        </a:solidFill>
                        <a:effectLst/>
                        <a:latin typeface="Arial" charset="0"/>
                      </a:endParaRPr>
                    </a:p>
                  </a:txBody>
                  <a:tcPr marL="121920" marR="12192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1" i="0" u="none" strike="noStrike" cap="none" normalizeH="0" baseline="0" smtClean="0">
                          <a:ln>
                            <a:noFill/>
                          </a:ln>
                          <a:solidFill>
                            <a:srgbClr val="B2B2B2"/>
                          </a:solidFill>
                          <a:effectLst/>
                          <a:latin typeface="Courier New" pitchFamily="49" charset="0"/>
                        </a:rPr>
                        <a:t>&lt;i&gt;</a:t>
                      </a:r>
                      <a:endParaRPr kumimoji="0" lang="en-US" sz="2800" b="0" i="0" u="none" strike="noStrike" cap="none" normalizeH="0" baseline="0" smtClean="0">
                        <a:ln>
                          <a:noFill/>
                        </a:ln>
                        <a:solidFill>
                          <a:srgbClr val="B2B2B2"/>
                        </a:solidFill>
                        <a:effectLst/>
                        <a:latin typeface="Arial" charset="0"/>
                      </a:endParaRPr>
                    </a:p>
                  </a:txBody>
                  <a:tcPr marL="121920" marR="12192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351613317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p:txBody>
          <a:bodyPr/>
          <a:lstStyle/>
          <a:p>
            <a:r>
              <a:rPr lang="en-US" smtClean="0">
                <a:latin typeface="Arial" charset="0"/>
                <a:cs typeface="Arial" charset="0"/>
              </a:rPr>
              <a:t>Parsing XHTML</a:t>
            </a:r>
          </a:p>
        </p:txBody>
      </p:sp>
      <p:sp>
        <p:nvSpPr>
          <p:cNvPr id="63491" name="Rectangle 3"/>
          <p:cNvSpPr>
            <a:spLocks noGrp="1" noChangeArrowheads="1"/>
          </p:cNvSpPr>
          <p:nvPr>
            <p:ph type="body" idx="1"/>
          </p:nvPr>
        </p:nvSpPr>
        <p:spPr/>
        <p:txBody>
          <a:bodyPr>
            <a:normAutofit/>
          </a:bodyPr>
          <a:lstStyle/>
          <a:p>
            <a:pPr>
              <a:buFontTx/>
              <a:buNone/>
            </a:pPr>
            <a:r>
              <a:rPr lang="en-US" sz="2800" b="1" dirty="0" smtClean="0">
                <a:solidFill>
                  <a:srgbClr val="00B0F0"/>
                </a:solidFill>
                <a:latin typeface="Courier New" pitchFamily="49" charset="0"/>
                <a:cs typeface="Arial" charset="0"/>
              </a:rPr>
              <a:t>&lt;html&gt;</a:t>
            </a:r>
          </a:p>
          <a:p>
            <a:pPr>
              <a:buFontTx/>
              <a:buNone/>
            </a:pPr>
            <a:r>
              <a:rPr lang="en-US" sz="2800" b="1" dirty="0" smtClean="0">
                <a:solidFill>
                  <a:srgbClr val="00B0F0"/>
                </a:solidFill>
                <a:latin typeface="Courier New" pitchFamily="49" charset="0"/>
                <a:cs typeface="Arial" charset="0"/>
              </a:rPr>
              <a:t>	&lt;head&gt;&lt;title&gt;</a:t>
            </a:r>
            <a:r>
              <a:rPr lang="en-US" sz="2800" b="1" dirty="0" smtClean="0">
                <a:latin typeface="Courier New" pitchFamily="49" charset="0"/>
                <a:cs typeface="Arial" charset="0"/>
              </a:rPr>
              <a:t>Hello</a:t>
            </a:r>
            <a:r>
              <a:rPr lang="en-US" sz="2800" b="1" dirty="0" smtClean="0">
                <a:solidFill>
                  <a:srgbClr val="FF0000"/>
                </a:solidFill>
                <a:latin typeface="Courier New" pitchFamily="49" charset="0"/>
                <a:cs typeface="Arial" charset="0"/>
              </a:rPr>
              <a:t>&lt;/title&gt;&lt;/head&gt;</a:t>
            </a:r>
          </a:p>
          <a:p>
            <a:pPr>
              <a:buFontTx/>
              <a:buNone/>
            </a:pPr>
            <a:r>
              <a:rPr lang="en-US" sz="2800" b="1" dirty="0" smtClean="0">
                <a:latin typeface="Courier New" pitchFamily="49" charset="0"/>
                <a:cs typeface="Arial" charset="0"/>
              </a:rPr>
              <a:t>	</a:t>
            </a:r>
            <a:r>
              <a:rPr lang="en-US" sz="2800" b="1" dirty="0" smtClean="0">
                <a:solidFill>
                  <a:srgbClr val="00B0F0"/>
                </a:solidFill>
                <a:latin typeface="Courier New" pitchFamily="49" charset="0"/>
                <a:cs typeface="Arial" charset="0"/>
              </a:rPr>
              <a:t>&lt;body&gt;&lt;p&gt;</a:t>
            </a:r>
            <a:r>
              <a:rPr lang="en-US" sz="2800" b="1" dirty="0" smtClean="0">
                <a:latin typeface="Courier New" pitchFamily="49" charset="0"/>
                <a:cs typeface="Arial" charset="0"/>
              </a:rPr>
              <a:t>This appears in the </a:t>
            </a:r>
            <a:r>
              <a:rPr lang="en-US" sz="2800" b="1" dirty="0" smtClean="0">
                <a:solidFill>
                  <a:srgbClr val="00B0F0"/>
                </a:solidFill>
                <a:latin typeface="Courier New" pitchFamily="49" charset="0"/>
                <a:cs typeface="Arial" charset="0"/>
              </a:rPr>
              <a:t>&lt;</a:t>
            </a:r>
            <a:r>
              <a:rPr lang="en-US" sz="2800" b="1" dirty="0" err="1" smtClean="0">
                <a:solidFill>
                  <a:srgbClr val="00B0F0"/>
                </a:solidFill>
                <a:latin typeface="Courier New" pitchFamily="49" charset="0"/>
                <a:cs typeface="Arial" charset="0"/>
              </a:rPr>
              <a:t>i</a:t>
            </a:r>
            <a:r>
              <a:rPr lang="en-US" sz="2800" b="1" dirty="0" smtClean="0">
                <a:solidFill>
                  <a:srgbClr val="00B0F0"/>
                </a:solidFill>
                <a:latin typeface="Courier New" pitchFamily="49" charset="0"/>
                <a:cs typeface="Arial" charset="0"/>
              </a:rPr>
              <a:t>&gt;</a:t>
            </a:r>
            <a:r>
              <a:rPr lang="en-US" sz="2800" b="1" dirty="0" smtClean="0">
                <a:latin typeface="Courier New" pitchFamily="49" charset="0"/>
                <a:cs typeface="Arial" charset="0"/>
              </a:rPr>
              <a:t>browser</a:t>
            </a:r>
            <a:r>
              <a:rPr lang="en-US" sz="2800" b="1" dirty="0" smtClean="0">
                <a:solidFill>
                  <a:srgbClr val="FF0000"/>
                </a:solidFill>
                <a:latin typeface="Courier New" pitchFamily="49" charset="0"/>
                <a:cs typeface="Arial" charset="0"/>
              </a:rPr>
              <a:t>&lt;/</a:t>
            </a:r>
            <a:r>
              <a:rPr lang="en-US" sz="2800" b="1" dirty="0" err="1" smtClean="0">
                <a:solidFill>
                  <a:srgbClr val="FF0000"/>
                </a:solidFill>
                <a:latin typeface="Courier New" pitchFamily="49" charset="0"/>
                <a:cs typeface="Arial" charset="0"/>
              </a:rPr>
              <a:t>i</a:t>
            </a:r>
            <a:r>
              <a:rPr lang="en-US" sz="2800" b="1" dirty="0" smtClean="0">
                <a:solidFill>
                  <a:srgbClr val="FF0000"/>
                </a:solidFill>
                <a:latin typeface="Courier New" pitchFamily="49" charset="0"/>
                <a:cs typeface="Arial" charset="0"/>
              </a:rPr>
              <a:t>&gt;</a:t>
            </a:r>
            <a:r>
              <a:rPr lang="en-US" sz="2800" b="1" dirty="0" smtClean="0">
                <a:latin typeface="Courier New" pitchFamily="49" charset="0"/>
                <a:cs typeface="Arial" charset="0"/>
              </a:rPr>
              <a:t>.</a:t>
            </a:r>
            <a:r>
              <a:rPr lang="en-US" sz="2800" b="1" dirty="0" smtClean="0">
                <a:solidFill>
                  <a:srgbClr val="FF9900"/>
                </a:solidFill>
                <a:latin typeface="Courier New" pitchFamily="49" charset="0"/>
                <a:cs typeface="Arial" charset="0"/>
              </a:rPr>
              <a:t>&lt;/p&gt;</a:t>
            </a:r>
            <a:r>
              <a:rPr lang="en-US" sz="2800" b="1" dirty="0" smtClean="0">
                <a:solidFill>
                  <a:srgbClr val="FF0000"/>
                </a:solidFill>
                <a:latin typeface="Courier New" pitchFamily="49" charset="0"/>
                <a:cs typeface="Arial" charset="0"/>
              </a:rPr>
              <a:t>&lt;/body&gt;</a:t>
            </a:r>
          </a:p>
          <a:p>
            <a:pPr>
              <a:buFontTx/>
              <a:buNone/>
            </a:pPr>
            <a:r>
              <a:rPr lang="en-US" sz="2800" b="1" dirty="0" smtClean="0">
                <a:solidFill>
                  <a:srgbClr val="FF0000"/>
                </a:solidFill>
                <a:latin typeface="Courier New" pitchFamily="49" charset="0"/>
                <a:cs typeface="Arial" charset="0"/>
              </a:rPr>
              <a:t>&lt;/html&gt;</a:t>
            </a:r>
          </a:p>
          <a:p>
            <a:endParaRPr lang="en-US" dirty="0" smtClean="0">
              <a:latin typeface="Arial" charset="0"/>
              <a:cs typeface="Arial" charset="0"/>
            </a:endParaRPr>
          </a:p>
        </p:txBody>
      </p:sp>
      <p:graphicFrame>
        <p:nvGraphicFramePr>
          <p:cNvPr id="54300" name="Group 28"/>
          <p:cNvGraphicFramePr>
            <a:graphicFrameLocks noGrp="1"/>
          </p:cNvGraphicFramePr>
          <p:nvPr/>
        </p:nvGraphicFramePr>
        <p:xfrm>
          <a:off x="719667" y="4581525"/>
          <a:ext cx="10272183" cy="518160"/>
        </p:xfrm>
        <a:graphic>
          <a:graphicData uri="http://schemas.openxmlformats.org/drawingml/2006/table">
            <a:tbl>
              <a:tblPr/>
              <a:tblGrid>
                <a:gridCol w="2569633"/>
                <a:gridCol w="2567517"/>
                <a:gridCol w="2569633"/>
                <a:gridCol w="2565400"/>
              </a:tblGrid>
              <a:tr h="50323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1" i="0" u="none" strike="noStrike" cap="none" normalizeH="0" baseline="0" smtClean="0">
                          <a:ln>
                            <a:noFill/>
                          </a:ln>
                          <a:solidFill>
                            <a:schemeClr val="tx1"/>
                          </a:solidFill>
                          <a:effectLst/>
                          <a:latin typeface="Courier New" pitchFamily="49" charset="0"/>
                        </a:rPr>
                        <a:t>&lt;html&gt;</a:t>
                      </a:r>
                      <a:endParaRPr kumimoji="0" lang="en-US" sz="2800" b="0" i="0" u="none" strike="noStrike" cap="none" normalizeH="0" baseline="0" smtClean="0">
                        <a:ln>
                          <a:noFill/>
                        </a:ln>
                        <a:solidFill>
                          <a:schemeClr val="tx1"/>
                        </a:solidFill>
                        <a:effectLst/>
                        <a:latin typeface="Arial" charset="0"/>
                      </a:endParaRPr>
                    </a:p>
                  </a:txBody>
                  <a:tcPr marL="121920" marR="12192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1" i="0" u="none" strike="noStrike" cap="none" normalizeH="0" baseline="0" smtClean="0">
                          <a:ln>
                            <a:noFill/>
                          </a:ln>
                          <a:solidFill>
                            <a:schemeClr val="tx1"/>
                          </a:solidFill>
                          <a:effectLst/>
                          <a:latin typeface="Courier New" pitchFamily="49" charset="0"/>
                        </a:rPr>
                        <a:t>&lt;body&gt;</a:t>
                      </a:r>
                      <a:endParaRPr kumimoji="0" lang="en-US" sz="2800" b="0" i="0" u="none" strike="noStrike" cap="none" normalizeH="0" baseline="0" smtClean="0">
                        <a:ln>
                          <a:noFill/>
                        </a:ln>
                        <a:solidFill>
                          <a:schemeClr val="tx1"/>
                        </a:solidFill>
                        <a:effectLst/>
                        <a:latin typeface="Arial" charset="0"/>
                      </a:endParaRPr>
                    </a:p>
                  </a:txBody>
                  <a:tcPr marL="121920" marR="12192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1" i="0" u="none" strike="noStrike" cap="none" normalizeH="0" baseline="0" smtClean="0">
                          <a:ln>
                            <a:noFill/>
                          </a:ln>
                          <a:solidFill>
                            <a:srgbClr val="B2B2B2"/>
                          </a:solidFill>
                          <a:effectLst/>
                          <a:latin typeface="Courier New" pitchFamily="49" charset="0"/>
                        </a:rPr>
                        <a:t>&lt;p&gt;</a:t>
                      </a:r>
                      <a:endParaRPr kumimoji="0" lang="en-US" sz="2800" b="0" i="0" u="none" strike="noStrike" cap="none" normalizeH="0" baseline="0" smtClean="0">
                        <a:ln>
                          <a:noFill/>
                        </a:ln>
                        <a:solidFill>
                          <a:srgbClr val="B2B2B2"/>
                        </a:solidFill>
                        <a:effectLst/>
                        <a:latin typeface="Arial" charset="0"/>
                      </a:endParaRPr>
                    </a:p>
                  </a:txBody>
                  <a:tcPr marL="121920" marR="12192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Arial" charset="0"/>
                      </a:endParaRPr>
                    </a:p>
                  </a:txBody>
                  <a:tcPr marL="121920" marR="12192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157734763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p:txBody>
          <a:bodyPr/>
          <a:lstStyle/>
          <a:p>
            <a:r>
              <a:rPr lang="en-US" smtClean="0">
                <a:latin typeface="Arial" charset="0"/>
                <a:cs typeface="Arial" charset="0"/>
              </a:rPr>
              <a:t>Parsing XHTML</a:t>
            </a:r>
          </a:p>
        </p:txBody>
      </p:sp>
      <p:sp>
        <p:nvSpPr>
          <p:cNvPr id="64515" name="Rectangle 3"/>
          <p:cNvSpPr>
            <a:spLocks noGrp="1" noChangeArrowheads="1"/>
          </p:cNvSpPr>
          <p:nvPr>
            <p:ph type="body" idx="1"/>
          </p:nvPr>
        </p:nvSpPr>
        <p:spPr/>
        <p:txBody>
          <a:bodyPr>
            <a:normAutofit/>
          </a:bodyPr>
          <a:lstStyle/>
          <a:p>
            <a:pPr>
              <a:buFontTx/>
              <a:buNone/>
            </a:pPr>
            <a:r>
              <a:rPr lang="en-US" sz="2800" b="1" dirty="0" smtClean="0">
                <a:solidFill>
                  <a:srgbClr val="00B0F0"/>
                </a:solidFill>
                <a:latin typeface="Courier New" pitchFamily="49" charset="0"/>
                <a:cs typeface="Arial" charset="0"/>
              </a:rPr>
              <a:t>&lt;html&gt;</a:t>
            </a:r>
          </a:p>
          <a:p>
            <a:pPr>
              <a:buFontTx/>
              <a:buNone/>
            </a:pPr>
            <a:r>
              <a:rPr lang="en-US" sz="2800" b="1" dirty="0" smtClean="0">
                <a:solidFill>
                  <a:srgbClr val="00B0F0"/>
                </a:solidFill>
                <a:latin typeface="Courier New" pitchFamily="49" charset="0"/>
                <a:cs typeface="Arial" charset="0"/>
              </a:rPr>
              <a:t>	&lt;head&gt;&lt;title&gt;</a:t>
            </a:r>
            <a:r>
              <a:rPr lang="en-US" sz="2800" b="1" dirty="0" smtClean="0">
                <a:latin typeface="Courier New" pitchFamily="49" charset="0"/>
                <a:cs typeface="Arial" charset="0"/>
              </a:rPr>
              <a:t>Hello</a:t>
            </a:r>
            <a:r>
              <a:rPr lang="en-US" sz="2800" b="1" dirty="0" smtClean="0">
                <a:solidFill>
                  <a:srgbClr val="FF0000"/>
                </a:solidFill>
                <a:latin typeface="Courier New" pitchFamily="49" charset="0"/>
                <a:cs typeface="Arial" charset="0"/>
              </a:rPr>
              <a:t>&lt;/title&gt;&lt;/head&gt;</a:t>
            </a:r>
          </a:p>
          <a:p>
            <a:pPr>
              <a:buFontTx/>
              <a:buNone/>
            </a:pPr>
            <a:r>
              <a:rPr lang="en-US" sz="2800" b="1" dirty="0" smtClean="0">
                <a:latin typeface="Courier New" pitchFamily="49" charset="0"/>
                <a:cs typeface="Arial" charset="0"/>
              </a:rPr>
              <a:t>	</a:t>
            </a:r>
            <a:r>
              <a:rPr lang="en-US" sz="2800" b="1" dirty="0" smtClean="0">
                <a:solidFill>
                  <a:srgbClr val="00B0F0"/>
                </a:solidFill>
                <a:latin typeface="Courier New" pitchFamily="49" charset="0"/>
                <a:cs typeface="Arial" charset="0"/>
              </a:rPr>
              <a:t>&lt;body&gt;&lt;p&gt;</a:t>
            </a:r>
            <a:r>
              <a:rPr lang="en-US" sz="2800" b="1" dirty="0" smtClean="0">
                <a:latin typeface="Courier New" pitchFamily="49" charset="0"/>
                <a:cs typeface="Arial" charset="0"/>
              </a:rPr>
              <a:t>This appears in the </a:t>
            </a:r>
            <a:r>
              <a:rPr lang="en-US" sz="2800" b="1" dirty="0" smtClean="0">
                <a:solidFill>
                  <a:srgbClr val="00B0F0"/>
                </a:solidFill>
                <a:latin typeface="Courier New" pitchFamily="49" charset="0"/>
                <a:cs typeface="Arial" charset="0"/>
              </a:rPr>
              <a:t>&lt;</a:t>
            </a:r>
            <a:r>
              <a:rPr lang="en-US" sz="2800" b="1" dirty="0" err="1" smtClean="0">
                <a:solidFill>
                  <a:srgbClr val="00B0F0"/>
                </a:solidFill>
                <a:latin typeface="Courier New" pitchFamily="49" charset="0"/>
                <a:cs typeface="Arial" charset="0"/>
              </a:rPr>
              <a:t>i</a:t>
            </a:r>
            <a:r>
              <a:rPr lang="en-US" sz="2800" b="1" dirty="0" smtClean="0">
                <a:solidFill>
                  <a:srgbClr val="00B0F0"/>
                </a:solidFill>
                <a:latin typeface="Courier New" pitchFamily="49" charset="0"/>
                <a:cs typeface="Arial" charset="0"/>
              </a:rPr>
              <a:t>&gt;</a:t>
            </a:r>
            <a:r>
              <a:rPr lang="en-US" sz="2800" b="1" dirty="0" smtClean="0">
                <a:latin typeface="Courier New" pitchFamily="49" charset="0"/>
                <a:cs typeface="Arial" charset="0"/>
              </a:rPr>
              <a:t>browser</a:t>
            </a:r>
            <a:r>
              <a:rPr lang="en-US" sz="2800" b="1" dirty="0" smtClean="0">
                <a:solidFill>
                  <a:srgbClr val="FF0000"/>
                </a:solidFill>
                <a:latin typeface="Courier New" pitchFamily="49" charset="0"/>
                <a:cs typeface="Arial" charset="0"/>
              </a:rPr>
              <a:t>&lt;/</a:t>
            </a:r>
            <a:r>
              <a:rPr lang="en-US" sz="2800" b="1" dirty="0" err="1" smtClean="0">
                <a:solidFill>
                  <a:srgbClr val="FF0000"/>
                </a:solidFill>
                <a:latin typeface="Courier New" pitchFamily="49" charset="0"/>
                <a:cs typeface="Arial" charset="0"/>
              </a:rPr>
              <a:t>i</a:t>
            </a:r>
            <a:r>
              <a:rPr lang="en-US" sz="2800" b="1" dirty="0" smtClean="0">
                <a:solidFill>
                  <a:srgbClr val="FF0000"/>
                </a:solidFill>
                <a:latin typeface="Courier New" pitchFamily="49" charset="0"/>
                <a:cs typeface="Arial" charset="0"/>
              </a:rPr>
              <a:t>&gt;</a:t>
            </a:r>
            <a:r>
              <a:rPr lang="en-US" sz="2800" b="1" dirty="0" smtClean="0">
                <a:latin typeface="Courier New" pitchFamily="49" charset="0"/>
                <a:cs typeface="Arial" charset="0"/>
              </a:rPr>
              <a:t>.</a:t>
            </a:r>
            <a:r>
              <a:rPr lang="en-US" sz="2800" b="1" dirty="0" smtClean="0">
                <a:solidFill>
                  <a:srgbClr val="FF0000"/>
                </a:solidFill>
                <a:latin typeface="Courier New" pitchFamily="49" charset="0"/>
                <a:cs typeface="Arial" charset="0"/>
              </a:rPr>
              <a:t>&lt;/p&gt;</a:t>
            </a:r>
            <a:r>
              <a:rPr lang="en-US" sz="2800" b="1" dirty="0" smtClean="0">
                <a:solidFill>
                  <a:srgbClr val="FF9900"/>
                </a:solidFill>
                <a:latin typeface="Courier New" pitchFamily="49" charset="0"/>
                <a:cs typeface="Arial" charset="0"/>
              </a:rPr>
              <a:t>&lt;/body&gt;</a:t>
            </a:r>
          </a:p>
          <a:p>
            <a:pPr>
              <a:buFontTx/>
              <a:buNone/>
            </a:pPr>
            <a:r>
              <a:rPr lang="en-US" sz="2800" b="1" dirty="0" smtClean="0">
                <a:solidFill>
                  <a:srgbClr val="FF0000"/>
                </a:solidFill>
                <a:latin typeface="Courier New" pitchFamily="49" charset="0"/>
                <a:cs typeface="Arial" charset="0"/>
              </a:rPr>
              <a:t>&lt;/html&gt;</a:t>
            </a:r>
          </a:p>
          <a:p>
            <a:endParaRPr lang="en-US" dirty="0" smtClean="0">
              <a:latin typeface="Arial" charset="0"/>
              <a:cs typeface="Arial" charset="0"/>
            </a:endParaRPr>
          </a:p>
        </p:txBody>
      </p:sp>
      <p:graphicFrame>
        <p:nvGraphicFramePr>
          <p:cNvPr id="55324" name="Group 28"/>
          <p:cNvGraphicFramePr>
            <a:graphicFrameLocks noGrp="1"/>
          </p:cNvGraphicFramePr>
          <p:nvPr/>
        </p:nvGraphicFramePr>
        <p:xfrm>
          <a:off x="719667" y="4581525"/>
          <a:ext cx="10272183" cy="518160"/>
        </p:xfrm>
        <a:graphic>
          <a:graphicData uri="http://schemas.openxmlformats.org/drawingml/2006/table">
            <a:tbl>
              <a:tblPr/>
              <a:tblGrid>
                <a:gridCol w="2569633"/>
                <a:gridCol w="2567517"/>
                <a:gridCol w="2569633"/>
                <a:gridCol w="2565400"/>
              </a:tblGrid>
              <a:tr h="50323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1" i="0" u="none" strike="noStrike" cap="none" normalizeH="0" baseline="0" smtClean="0">
                          <a:ln>
                            <a:noFill/>
                          </a:ln>
                          <a:solidFill>
                            <a:schemeClr val="tx1"/>
                          </a:solidFill>
                          <a:effectLst/>
                          <a:latin typeface="Courier New" pitchFamily="49" charset="0"/>
                        </a:rPr>
                        <a:t>&lt;html&gt;</a:t>
                      </a:r>
                      <a:endParaRPr kumimoji="0" lang="en-US" sz="2800" b="0" i="0" u="none" strike="noStrike" cap="none" normalizeH="0" baseline="0" smtClean="0">
                        <a:ln>
                          <a:noFill/>
                        </a:ln>
                        <a:solidFill>
                          <a:schemeClr val="tx1"/>
                        </a:solidFill>
                        <a:effectLst/>
                        <a:latin typeface="Arial" charset="0"/>
                      </a:endParaRPr>
                    </a:p>
                  </a:txBody>
                  <a:tcPr marL="121920" marR="12192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1" i="0" u="none" strike="noStrike" cap="none" normalizeH="0" baseline="0" smtClean="0">
                          <a:ln>
                            <a:noFill/>
                          </a:ln>
                          <a:solidFill>
                            <a:srgbClr val="B2B2B2"/>
                          </a:solidFill>
                          <a:effectLst/>
                          <a:latin typeface="Courier New" pitchFamily="49" charset="0"/>
                        </a:rPr>
                        <a:t>&lt;body&gt;</a:t>
                      </a:r>
                      <a:endParaRPr kumimoji="0" lang="en-US" sz="2800" b="0" i="0" u="none" strike="noStrike" cap="none" normalizeH="0" baseline="0" smtClean="0">
                        <a:ln>
                          <a:noFill/>
                        </a:ln>
                        <a:solidFill>
                          <a:srgbClr val="B2B2B2"/>
                        </a:solidFill>
                        <a:effectLst/>
                        <a:latin typeface="Arial" charset="0"/>
                      </a:endParaRPr>
                    </a:p>
                  </a:txBody>
                  <a:tcPr marL="121920" marR="12192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Arial" charset="0"/>
                      </a:endParaRPr>
                    </a:p>
                  </a:txBody>
                  <a:tcPr marL="121920" marR="12192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Arial" charset="0"/>
                      </a:endParaRPr>
                    </a:p>
                  </a:txBody>
                  <a:tcPr marL="121920" marR="12192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357875855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p:txBody>
          <a:bodyPr/>
          <a:lstStyle/>
          <a:p>
            <a:r>
              <a:rPr lang="en-US" smtClean="0">
                <a:latin typeface="Arial" charset="0"/>
                <a:cs typeface="Arial" charset="0"/>
              </a:rPr>
              <a:t>Parsing XHTML</a:t>
            </a:r>
          </a:p>
        </p:txBody>
      </p:sp>
      <p:sp>
        <p:nvSpPr>
          <p:cNvPr id="65539" name="Rectangle 3"/>
          <p:cNvSpPr>
            <a:spLocks noGrp="1" noChangeArrowheads="1"/>
          </p:cNvSpPr>
          <p:nvPr>
            <p:ph type="body" idx="1"/>
          </p:nvPr>
        </p:nvSpPr>
        <p:spPr/>
        <p:txBody>
          <a:bodyPr>
            <a:normAutofit/>
          </a:bodyPr>
          <a:lstStyle/>
          <a:p>
            <a:pPr>
              <a:buFontTx/>
              <a:buNone/>
            </a:pPr>
            <a:r>
              <a:rPr lang="en-US" sz="2800" b="1" dirty="0" smtClean="0">
                <a:solidFill>
                  <a:srgbClr val="00B0F0"/>
                </a:solidFill>
                <a:latin typeface="Courier New" pitchFamily="49" charset="0"/>
                <a:cs typeface="Arial" charset="0"/>
              </a:rPr>
              <a:t>&lt;html&gt;</a:t>
            </a:r>
          </a:p>
          <a:p>
            <a:pPr>
              <a:buFontTx/>
              <a:buNone/>
            </a:pPr>
            <a:r>
              <a:rPr lang="en-US" sz="2800" b="1" dirty="0" smtClean="0">
                <a:solidFill>
                  <a:srgbClr val="00B0F0"/>
                </a:solidFill>
                <a:latin typeface="Courier New" pitchFamily="49" charset="0"/>
                <a:cs typeface="Arial" charset="0"/>
              </a:rPr>
              <a:t>	&lt;head&gt;&lt;title&gt;</a:t>
            </a:r>
            <a:r>
              <a:rPr lang="en-US" sz="2800" b="1" dirty="0" smtClean="0">
                <a:latin typeface="Courier New" pitchFamily="49" charset="0"/>
                <a:cs typeface="Arial" charset="0"/>
              </a:rPr>
              <a:t>Hello</a:t>
            </a:r>
            <a:r>
              <a:rPr lang="en-US" sz="2800" b="1" dirty="0" smtClean="0">
                <a:solidFill>
                  <a:srgbClr val="FF0000"/>
                </a:solidFill>
                <a:latin typeface="Courier New" pitchFamily="49" charset="0"/>
                <a:cs typeface="Arial" charset="0"/>
              </a:rPr>
              <a:t>&lt;/title&gt;&lt;/head&gt;</a:t>
            </a:r>
          </a:p>
          <a:p>
            <a:pPr>
              <a:buFontTx/>
              <a:buNone/>
            </a:pPr>
            <a:r>
              <a:rPr lang="en-US" sz="2800" b="1" dirty="0" smtClean="0">
                <a:latin typeface="Courier New" pitchFamily="49" charset="0"/>
                <a:cs typeface="Arial" charset="0"/>
              </a:rPr>
              <a:t>	</a:t>
            </a:r>
            <a:r>
              <a:rPr lang="en-US" sz="2800" b="1" dirty="0" smtClean="0">
                <a:solidFill>
                  <a:srgbClr val="00B0F0"/>
                </a:solidFill>
                <a:latin typeface="Courier New" pitchFamily="49" charset="0"/>
                <a:cs typeface="Arial" charset="0"/>
              </a:rPr>
              <a:t>&lt;body&gt;&lt;p&gt;</a:t>
            </a:r>
            <a:r>
              <a:rPr lang="en-US" sz="2800" b="1" dirty="0" smtClean="0">
                <a:latin typeface="Courier New" pitchFamily="49" charset="0"/>
                <a:cs typeface="Arial" charset="0"/>
              </a:rPr>
              <a:t>This appears in the </a:t>
            </a:r>
            <a:r>
              <a:rPr lang="en-US" sz="2800" b="1" dirty="0" smtClean="0">
                <a:solidFill>
                  <a:srgbClr val="00B0F0"/>
                </a:solidFill>
                <a:latin typeface="Courier New" pitchFamily="49" charset="0"/>
                <a:cs typeface="Arial" charset="0"/>
              </a:rPr>
              <a:t>&lt;</a:t>
            </a:r>
            <a:r>
              <a:rPr lang="en-US" sz="2800" b="1" dirty="0" err="1" smtClean="0">
                <a:solidFill>
                  <a:srgbClr val="00B0F0"/>
                </a:solidFill>
                <a:latin typeface="Courier New" pitchFamily="49" charset="0"/>
                <a:cs typeface="Arial" charset="0"/>
              </a:rPr>
              <a:t>i</a:t>
            </a:r>
            <a:r>
              <a:rPr lang="en-US" sz="2800" b="1" dirty="0" smtClean="0">
                <a:solidFill>
                  <a:srgbClr val="00B0F0"/>
                </a:solidFill>
                <a:latin typeface="Courier New" pitchFamily="49" charset="0"/>
                <a:cs typeface="Arial" charset="0"/>
              </a:rPr>
              <a:t>&gt;</a:t>
            </a:r>
            <a:r>
              <a:rPr lang="en-US" sz="2800" b="1" dirty="0" smtClean="0">
                <a:latin typeface="Courier New" pitchFamily="49" charset="0"/>
                <a:cs typeface="Arial" charset="0"/>
              </a:rPr>
              <a:t>browser</a:t>
            </a:r>
            <a:r>
              <a:rPr lang="en-US" sz="2800" b="1" dirty="0" smtClean="0">
                <a:solidFill>
                  <a:srgbClr val="FF0000"/>
                </a:solidFill>
                <a:latin typeface="Courier New" pitchFamily="49" charset="0"/>
                <a:cs typeface="Arial" charset="0"/>
              </a:rPr>
              <a:t>&lt;/</a:t>
            </a:r>
            <a:r>
              <a:rPr lang="en-US" sz="2800" b="1" dirty="0" err="1" smtClean="0">
                <a:solidFill>
                  <a:srgbClr val="FF0000"/>
                </a:solidFill>
                <a:latin typeface="Courier New" pitchFamily="49" charset="0"/>
                <a:cs typeface="Arial" charset="0"/>
              </a:rPr>
              <a:t>i</a:t>
            </a:r>
            <a:r>
              <a:rPr lang="en-US" sz="2800" b="1" dirty="0" smtClean="0">
                <a:solidFill>
                  <a:srgbClr val="FF0000"/>
                </a:solidFill>
                <a:latin typeface="Courier New" pitchFamily="49" charset="0"/>
                <a:cs typeface="Arial" charset="0"/>
              </a:rPr>
              <a:t>&gt;</a:t>
            </a:r>
            <a:r>
              <a:rPr lang="en-US" sz="2800" b="1" dirty="0" smtClean="0">
                <a:latin typeface="Courier New" pitchFamily="49" charset="0"/>
                <a:cs typeface="Arial" charset="0"/>
              </a:rPr>
              <a:t>.</a:t>
            </a:r>
            <a:r>
              <a:rPr lang="en-US" sz="2800" b="1" dirty="0" smtClean="0">
                <a:solidFill>
                  <a:srgbClr val="FF0000"/>
                </a:solidFill>
                <a:latin typeface="Courier New" pitchFamily="49" charset="0"/>
                <a:cs typeface="Arial" charset="0"/>
              </a:rPr>
              <a:t>&lt;/p&gt;&lt;/body&gt;</a:t>
            </a:r>
          </a:p>
          <a:p>
            <a:pPr>
              <a:buFontTx/>
              <a:buNone/>
            </a:pPr>
            <a:r>
              <a:rPr lang="en-US" sz="2800" b="1" dirty="0" smtClean="0">
                <a:solidFill>
                  <a:srgbClr val="FF9900"/>
                </a:solidFill>
                <a:latin typeface="Courier New" pitchFamily="49" charset="0"/>
                <a:cs typeface="Arial" charset="0"/>
              </a:rPr>
              <a:t>&lt;/html&gt;</a:t>
            </a:r>
          </a:p>
          <a:p>
            <a:endParaRPr lang="en-US" dirty="0" smtClean="0">
              <a:solidFill>
                <a:srgbClr val="FF9900"/>
              </a:solidFill>
              <a:latin typeface="Arial" charset="0"/>
              <a:cs typeface="Arial" charset="0"/>
            </a:endParaRPr>
          </a:p>
        </p:txBody>
      </p:sp>
      <p:graphicFrame>
        <p:nvGraphicFramePr>
          <p:cNvPr id="56360" name="Group 40"/>
          <p:cNvGraphicFramePr>
            <a:graphicFrameLocks noGrp="1"/>
          </p:cNvGraphicFramePr>
          <p:nvPr/>
        </p:nvGraphicFramePr>
        <p:xfrm>
          <a:off x="719667" y="4581525"/>
          <a:ext cx="10272183" cy="518160"/>
        </p:xfrm>
        <a:graphic>
          <a:graphicData uri="http://schemas.openxmlformats.org/drawingml/2006/table">
            <a:tbl>
              <a:tblPr/>
              <a:tblGrid>
                <a:gridCol w="2569633"/>
                <a:gridCol w="2567517"/>
                <a:gridCol w="2569633"/>
                <a:gridCol w="2565400"/>
              </a:tblGrid>
              <a:tr h="50323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1" i="0" u="none" strike="noStrike" cap="none" normalizeH="0" baseline="0" smtClean="0">
                          <a:ln>
                            <a:noFill/>
                          </a:ln>
                          <a:solidFill>
                            <a:srgbClr val="B2B2B2"/>
                          </a:solidFill>
                          <a:effectLst/>
                          <a:latin typeface="Courier New" pitchFamily="49" charset="0"/>
                        </a:rPr>
                        <a:t>&lt;html&gt;</a:t>
                      </a:r>
                      <a:endParaRPr kumimoji="0" lang="en-US" sz="2800" b="0" i="0" u="none" strike="noStrike" cap="none" normalizeH="0" baseline="0" smtClean="0">
                        <a:ln>
                          <a:noFill/>
                        </a:ln>
                        <a:solidFill>
                          <a:srgbClr val="B2B2B2"/>
                        </a:solidFill>
                        <a:effectLst/>
                        <a:latin typeface="Arial" charset="0"/>
                      </a:endParaRPr>
                    </a:p>
                  </a:txBody>
                  <a:tcPr marL="121920" marR="12192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Arial" charset="0"/>
                      </a:endParaRPr>
                    </a:p>
                  </a:txBody>
                  <a:tcPr marL="121920" marR="12192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Arial" charset="0"/>
                      </a:endParaRPr>
                    </a:p>
                  </a:txBody>
                  <a:tcPr marL="121920" marR="12192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Arial" charset="0"/>
                      </a:endParaRPr>
                    </a:p>
                  </a:txBody>
                  <a:tcPr marL="121920" marR="12192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185893106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6477"/>
            <a:ext cx="5986507" cy="1880761"/>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13557" y="1555846"/>
            <a:ext cx="8085149" cy="4731862"/>
          </a:xfrm>
          <a:prstGeom prst="rect">
            <a:avLst/>
          </a:prstGeom>
        </p:spPr>
      </p:pic>
      <p:sp>
        <p:nvSpPr>
          <p:cNvPr id="4" name="Slide Number Placeholder 3"/>
          <p:cNvSpPr>
            <a:spLocks noGrp="1"/>
          </p:cNvSpPr>
          <p:nvPr>
            <p:ph type="sldNum" sz="quarter" idx="12"/>
          </p:nvPr>
        </p:nvSpPr>
        <p:spPr/>
        <p:txBody>
          <a:bodyPr/>
          <a:lstStyle/>
          <a:p>
            <a:fld id="{EA59E14A-CF6C-4BA0-B9C8-7EB443BEE51E}" type="slidenum">
              <a:rPr lang="en-US" smtClean="0"/>
              <a:t>4</a:t>
            </a:fld>
            <a:endParaRPr lang="en-US"/>
          </a:p>
        </p:txBody>
      </p:sp>
    </p:spTree>
    <p:extLst>
      <p:ext uri="{BB962C8B-B14F-4D97-AF65-F5344CB8AC3E}">
        <p14:creationId xmlns:p14="http://schemas.microsoft.com/office/powerpoint/2010/main" val="332245112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ChangeArrowheads="1"/>
          </p:cNvSpPr>
          <p:nvPr>
            <p:ph type="title"/>
          </p:nvPr>
        </p:nvSpPr>
        <p:spPr/>
        <p:txBody>
          <a:bodyPr/>
          <a:lstStyle/>
          <a:p>
            <a:r>
              <a:rPr lang="en-US" smtClean="0">
                <a:latin typeface="Arial" charset="0"/>
                <a:cs typeface="Arial" charset="0"/>
              </a:rPr>
              <a:t>Parsing XHTML</a:t>
            </a:r>
          </a:p>
        </p:txBody>
      </p:sp>
      <p:sp>
        <p:nvSpPr>
          <p:cNvPr id="66563" name="Rectangle 3"/>
          <p:cNvSpPr>
            <a:spLocks noGrp="1" noChangeArrowheads="1"/>
          </p:cNvSpPr>
          <p:nvPr>
            <p:ph type="body" idx="1"/>
          </p:nvPr>
        </p:nvSpPr>
        <p:spPr/>
        <p:txBody>
          <a:bodyPr>
            <a:normAutofit/>
          </a:bodyPr>
          <a:lstStyle/>
          <a:p>
            <a:pPr>
              <a:buFont typeface="Arial" charset="0"/>
              <a:buNone/>
            </a:pPr>
            <a:r>
              <a:rPr lang="en-US" sz="3200" dirty="0" smtClean="0">
                <a:latin typeface="Arial" charset="0"/>
                <a:cs typeface="Arial" charset="0"/>
              </a:rPr>
              <a:t>	We are finished parsing, and the stack is empty</a:t>
            </a:r>
          </a:p>
          <a:p>
            <a:endParaRPr lang="en-US" sz="3200" dirty="0" smtClean="0">
              <a:latin typeface="Arial" charset="0"/>
              <a:cs typeface="Arial" charset="0"/>
            </a:endParaRPr>
          </a:p>
          <a:p>
            <a:pPr>
              <a:buFont typeface="Arial" charset="0"/>
              <a:buNone/>
            </a:pPr>
            <a:r>
              <a:rPr lang="en-US" sz="3200" dirty="0" smtClean="0">
                <a:latin typeface="Arial" charset="0"/>
                <a:cs typeface="Arial" charset="0"/>
              </a:rPr>
              <a:t>	Possible errors:</a:t>
            </a:r>
          </a:p>
          <a:p>
            <a:pPr lvl="1">
              <a:buFont typeface="Wingdings" panose="05000000000000000000" pitchFamily="2" charset="2"/>
              <a:buChar char="Ø"/>
            </a:pPr>
            <a:r>
              <a:rPr lang="en-US" sz="2800" dirty="0" smtClean="0">
                <a:latin typeface="Arial" charset="0"/>
                <a:cs typeface="Arial" charset="0"/>
              </a:rPr>
              <a:t>a closing tag which does not match the opening tag on top of the stack</a:t>
            </a:r>
          </a:p>
          <a:p>
            <a:pPr lvl="1">
              <a:buFont typeface="Wingdings" panose="05000000000000000000" pitchFamily="2" charset="2"/>
              <a:buChar char="Ø"/>
            </a:pPr>
            <a:r>
              <a:rPr lang="en-US" sz="2800" dirty="0" smtClean="0">
                <a:latin typeface="Arial" charset="0"/>
                <a:cs typeface="Arial" charset="0"/>
              </a:rPr>
              <a:t>a closing tag when the stack is empty</a:t>
            </a:r>
          </a:p>
          <a:p>
            <a:pPr lvl="1">
              <a:buFont typeface="Wingdings" panose="05000000000000000000" pitchFamily="2" charset="2"/>
              <a:buChar char="Ø"/>
            </a:pPr>
            <a:r>
              <a:rPr lang="en-US" sz="2800" dirty="0" smtClean="0">
                <a:latin typeface="Arial" charset="0"/>
                <a:cs typeface="Arial" charset="0"/>
              </a:rPr>
              <a:t>the stack is not empty at the end of the document</a:t>
            </a:r>
          </a:p>
        </p:txBody>
      </p:sp>
    </p:spTree>
    <p:extLst>
      <p:ext uri="{BB962C8B-B14F-4D97-AF65-F5344CB8AC3E}">
        <p14:creationId xmlns:p14="http://schemas.microsoft.com/office/powerpoint/2010/main" val="47108880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8045394" y="367405"/>
            <a:ext cx="3910045" cy="584775"/>
          </a:xfrm>
          <a:prstGeom prst="rect">
            <a:avLst/>
          </a:prstGeom>
        </p:spPr>
        <p:txBody>
          <a:bodyPr wrap="none">
            <a:spAutoFit/>
          </a:bodyPr>
          <a:lstStyle/>
          <a:p>
            <a:pPr algn="r" rtl="1"/>
            <a:r>
              <a:rPr lang="fa-IR" sz="3200" b="1" dirty="0" smtClean="0">
                <a:solidFill>
                  <a:schemeClr val="accent3">
                    <a:lumMod val="75000"/>
                  </a:schemeClr>
                </a:solidFill>
                <a:cs typeface="B Nazanin" panose="00000400000000000000" pitchFamily="2" charset="-78"/>
              </a:rPr>
              <a:t>انواع نمایش عملیات محاسباتی</a:t>
            </a:r>
            <a:endParaRPr lang="en-US" sz="3200" b="1" dirty="0">
              <a:solidFill>
                <a:schemeClr val="accent3">
                  <a:lumMod val="75000"/>
                </a:schemeClr>
              </a:solidFill>
              <a:cs typeface="B Nazanin" panose="00000400000000000000" pitchFamily="2" charset="-78"/>
            </a:endParaRPr>
          </a:p>
        </p:txBody>
      </p:sp>
      <p:cxnSp>
        <p:nvCxnSpPr>
          <p:cNvPr id="3" name="Straight Connector 2"/>
          <p:cNvCxnSpPr/>
          <p:nvPr/>
        </p:nvCxnSpPr>
        <p:spPr>
          <a:xfrm flipV="1">
            <a:off x="341194" y="1078173"/>
            <a:ext cx="11614245" cy="27296"/>
          </a:xfrm>
          <a:prstGeom prst="line">
            <a:avLst/>
          </a:prstGeom>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2"/>
          <a:stretch>
            <a:fillRect/>
          </a:stretch>
        </p:blipFill>
        <p:spPr>
          <a:xfrm>
            <a:off x="683027" y="1375722"/>
            <a:ext cx="7792233" cy="4824293"/>
          </a:xfrm>
          <a:prstGeom prst="rect">
            <a:avLst/>
          </a:prstGeom>
        </p:spPr>
      </p:pic>
      <p:sp>
        <p:nvSpPr>
          <p:cNvPr id="5" name="Slide Number Placeholder 4"/>
          <p:cNvSpPr>
            <a:spLocks noGrp="1"/>
          </p:cNvSpPr>
          <p:nvPr>
            <p:ph type="sldNum" sz="quarter" idx="12"/>
          </p:nvPr>
        </p:nvSpPr>
        <p:spPr/>
        <p:txBody>
          <a:bodyPr/>
          <a:lstStyle/>
          <a:p>
            <a:fld id="{EA59E14A-CF6C-4BA0-B9C8-7EB443BEE51E}" type="slidenum">
              <a:rPr lang="en-US" smtClean="0"/>
              <a:t>41</a:t>
            </a:fld>
            <a:endParaRPr lang="en-US"/>
          </a:p>
        </p:txBody>
      </p:sp>
    </p:spTree>
    <p:extLst>
      <p:ext uri="{BB962C8B-B14F-4D97-AF65-F5344CB8AC3E}">
        <p14:creationId xmlns:p14="http://schemas.microsoft.com/office/powerpoint/2010/main" val="113437543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8045394" y="367405"/>
            <a:ext cx="3910045" cy="584775"/>
          </a:xfrm>
          <a:prstGeom prst="rect">
            <a:avLst/>
          </a:prstGeom>
        </p:spPr>
        <p:txBody>
          <a:bodyPr wrap="none">
            <a:spAutoFit/>
          </a:bodyPr>
          <a:lstStyle/>
          <a:p>
            <a:pPr algn="r" rtl="1"/>
            <a:r>
              <a:rPr lang="fa-IR" sz="3200" b="1" dirty="0" smtClean="0">
                <a:solidFill>
                  <a:schemeClr val="accent3">
                    <a:lumMod val="75000"/>
                  </a:schemeClr>
                </a:solidFill>
                <a:cs typeface="B Nazanin" panose="00000400000000000000" pitchFamily="2" charset="-78"/>
              </a:rPr>
              <a:t>انواع نمایش عملیات محاسباتی</a:t>
            </a:r>
            <a:endParaRPr lang="en-US" sz="3200" b="1" dirty="0">
              <a:solidFill>
                <a:schemeClr val="accent3">
                  <a:lumMod val="75000"/>
                </a:schemeClr>
              </a:solidFill>
              <a:cs typeface="B Nazanin" panose="00000400000000000000" pitchFamily="2" charset="-78"/>
            </a:endParaRPr>
          </a:p>
        </p:txBody>
      </p:sp>
      <p:cxnSp>
        <p:nvCxnSpPr>
          <p:cNvPr id="3" name="Straight Connector 2"/>
          <p:cNvCxnSpPr/>
          <p:nvPr/>
        </p:nvCxnSpPr>
        <p:spPr>
          <a:xfrm flipV="1">
            <a:off x="341194" y="1078173"/>
            <a:ext cx="11614245" cy="27296"/>
          </a:xfrm>
          <a:prstGeom prst="line">
            <a:avLst/>
          </a:prstGeom>
        </p:spPr>
        <p:style>
          <a:lnRef idx="1">
            <a:schemeClr val="accent1"/>
          </a:lnRef>
          <a:fillRef idx="0">
            <a:schemeClr val="accent1"/>
          </a:fillRef>
          <a:effectRef idx="0">
            <a:schemeClr val="accent1"/>
          </a:effectRef>
          <a:fontRef idx="minor">
            <a:schemeClr val="tx1"/>
          </a:fontRef>
        </p:style>
      </p:cxnSp>
      <p:sp>
        <p:nvSpPr>
          <p:cNvPr id="5" name="Slide Number Placeholder 4"/>
          <p:cNvSpPr>
            <a:spLocks noGrp="1"/>
          </p:cNvSpPr>
          <p:nvPr>
            <p:ph type="sldNum" sz="quarter" idx="12"/>
          </p:nvPr>
        </p:nvSpPr>
        <p:spPr/>
        <p:txBody>
          <a:bodyPr/>
          <a:lstStyle/>
          <a:p>
            <a:fld id="{EA59E14A-CF6C-4BA0-B9C8-7EB443BEE51E}" type="slidenum">
              <a:rPr lang="en-US" smtClean="0"/>
              <a:t>42</a:t>
            </a:fld>
            <a:endParaRPr lang="en-US"/>
          </a:p>
        </p:txBody>
      </p:sp>
      <p:pic>
        <p:nvPicPr>
          <p:cNvPr id="6"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70942" y="1245464"/>
            <a:ext cx="9659222" cy="54333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2224014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EA59E14A-CF6C-4BA0-B9C8-7EB443BEE51E}" type="slidenum">
              <a:rPr lang="en-US" smtClean="0"/>
              <a:t>43</a:t>
            </a:fld>
            <a:endParaRPr lang="en-US"/>
          </a:p>
        </p:txBody>
      </p:sp>
      <p:sp>
        <p:nvSpPr>
          <p:cNvPr id="4" name="AutoShape 2" descr="Infix&#10;• What about 4+6*2 and what about 4+6+2&#10;• To clear ambiguity we remember school Mathematics&#10;• Order of precedence&#10;1. Parentheses (Brackets)&#10;2. Order (Exponents)&#10;3. Division&#10;4. Multiplication&#10;5. Addition&#10;6. Subtraction&#10;• So 4+6*2 | 2*6/2 -3 +7 | {(2*6)/2}-(3+7)&#10;=4+12 | = 2*3-3+7 | = ???&#10;=16 | = 6-3+7 | = ??&#10;| = 3+7=10 | = ?&#10; "/>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2666" y="252248"/>
            <a:ext cx="11295118" cy="63535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2996353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EA59E14A-CF6C-4BA0-B9C8-7EB443BEE51E}" type="slidenum">
              <a:rPr lang="en-US" smtClean="0"/>
              <a:t>44</a:t>
            </a:fld>
            <a:endParaRPr lang="en-US"/>
          </a:p>
        </p:txBody>
      </p:sp>
      <p:sp>
        <p:nvSpPr>
          <p:cNvPr id="4" name="AutoShape 2" descr="Infix&#10;• What about 4+6*2 and what about 4+6+2&#10;• To clear ambiguity we remember school Mathematics&#10;• Order of precedence&#10;1. Parentheses (Brackets)&#10;2. Order (Exponents)&#10;3. Division&#10;4. Multiplication&#10;5. Addition&#10;6. Subtraction&#10;• So 4+6*2 | 2*6/2 -3 +7 | {(2*6)/2}-(3+7)&#10;=4+12 | = 2*3-3+7 | = ???&#10;=16 | = 6-3+7 | = ??&#10;| = 3+7=10 | = ?&#10; "/>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2195" y="160338"/>
            <a:ext cx="11430412" cy="64296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6135812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EA59E14A-CF6C-4BA0-B9C8-7EB443BEE51E}" type="slidenum">
              <a:rPr lang="en-US" smtClean="0"/>
              <a:t>45</a:t>
            </a:fld>
            <a:endParaRPr lang="en-US"/>
          </a:p>
        </p:txBody>
      </p:sp>
      <p:sp>
        <p:nvSpPr>
          <p:cNvPr id="4" name="AutoShape 2" descr="Infix&#10;• What about 4+6*2 and what about 4+6+2&#10;• To clear ambiguity we remember school Mathematics&#10;• Order of precedence&#10;1. Parentheses (Brackets)&#10;2. Order (Exponents)&#10;3. Division&#10;4. Multiplication&#10;5. Addition&#10;6. Subtraction&#10;• So 4+6*2 | 2*6/2 -3 +7 | {(2*6)/2}-(3+7)&#10;=4+12 | = 2*3-3+7 | = ???&#10;=16 | = 6-3+7 | = ??&#10;| = 3+7=10 | = ?&#10; "/>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6841" y="220717"/>
            <a:ext cx="11491310" cy="64638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3291477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8045394" y="367405"/>
            <a:ext cx="3910045" cy="584775"/>
          </a:xfrm>
          <a:prstGeom prst="rect">
            <a:avLst/>
          </a:prstGeom>
        </p:spPr>
        <p:txBody>
          <a:bodyPr wrap="none">
            <a:spAutoFit/>
          </a:bodyPr>
          <a:lstStyle/>
          <a:p>
            <a:pPr algn="r" rtl="1"/>
            <a:r>
              <a:rPr lang="fa-IR" sz="3200" b="1" dirty="0" smtClean="0">
                <a:solidFill>
                  <a:schemeClr val="accent3">
                    <a:lumMod val="75000"/>
                  </a:schemeClr>
                </a:solidFill>
                <a:cs typeface="B Nazanin" panose="00000400000000000000" pitchFamily="2" charset="-78"/>
              </a:rPr>
              <a:t>انواع نمایش عملیات محاسباتی</a:t>
            </a:r>
            <a:endParaRPr lang="en-US" sz="3200" b="1" dirty="0">
              <a:solidFill>
                <a:schemeClr val="accent3">
                  <a:lumMod val="75000"/>
                </a:schemeClr>
              </a:solidFill>
              <a:cs typeface="B Nazanin" panose="00000400000000000000" pitchFamily="2" charset="-78"/>
            </a:endParaRPr>
          </a:p>
        </p:txBody>
      </p:sp>
      <p:cxnSp>
        <p:nvCxnSpPr>
          <p:cNvPr id="3" name="Straight Connector 2"/>
          <p:cNvCxnSpPr/>
          <p:nvPr/>
        </p:nvCxnSpPr>
        <p:spPr>
          <a:xfrm flipV="1">
            <a:off x="341194" y="1078173"/>
            <a:ext cx="11614245" cy="27296"/>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580029" y="1171075"/>
            <a:ext cx="11136573" cy="2954655"/>
          </a:xfrm>
          <a:prstGeom prst="rect">
            <a:avLst/>
          </a:prstGeom>
        </p:spPr>
        <p:txBody>
          <a:bodyPr wrap="square">
            <a:spAutoFit/>
          </a:bodyPr>
          <a:lstStyle/>
          <a:p>
            <a:pPr marL="285750" indent="-285750" algn="just" rtl="1">
              <a:lnSpc>
                <a:spcPct val="200000"/>
              </a:lnSpc>
              <a:buFont typeface="Arial" panose="020B0604020202020204" pitchFamily="34" charset="0"/>
              <a:buChar char="•"/>
            </a:pPr>
            <a:r>
              <a:rPr lang="fa-IR" sz="2400" dirty="0" smtClean="0">
                <a:cs typeface="B Nazanin" panose="00000400000000000000" pitchFamily="2" charset="-78"/>
              </a:rPr>
              <a:t>عبارات </a:t>
            </a:r>
            <a:r>
              <a:rPr lang="en-US" sz="2400" dirty="0">
                <a:cs typeface="B Nazanin" panose="00000400000000000000" pitchFamily="2" charset="-78"/>
              </a:rPr>
              <a:t>Prefix </a:t>
            </a:r>
            <a:r>
              <a:rPr lang="fa-IR" sz="2400" dirty="0" smtClean="0">
                <a:cs typeface="B Nazanin" panose="00000400000000000000" pitchFamily="2" charset="-78"/>
              </a:rPr>
              <a:t> و</a:t>
            </a:r>
            <a:r>
              <a:rPr lang="en-US" sz="2400" dirty="0" smtClean="0">
                <a:cs typeface="B Nazanin" panose="00000400000000000000" pitchFamily="2" charset="-78"/>
              </a:rPr>
              <a:t>Postfix </a:t>
            </a:r>
            <a:r>
              <a:rPr lang="fa-IR" sz="2400" dirty="0" smtClean="0">
                <a:cs typeface="B Nazanin" panose="00000400000000000000" pitchFamily="2" charset="-78"/>
              </a:rPr>
              <a:t> را </a:t>
            </a:r>
            <a:r>
              <a:rPr lang="fa-IR" sz="2400" dirty="0">
                <a:cs typeface="B Nazanin" panose="00000400000000000000" pitchFamily="2" charset="-78"/>
              </a:rPr>
              <a:t>می توان سریعتر از یک </a:t>
            </a:r>
            <a:r>
              <a:rPr lang="fa-IR" sz="2400" dirty="0" smtClean="0">
                <a:cs typeface="B Nazanin" panose="00000400000000000000" pitchFamily="2" charset="-78"/>
              </a:rPr>
              <a:t>عبارت</a:t>
            </a:r>
            <a:r>
              <a:rPr lang="en-US" sz="2400" dirty="0" smtClean="0">
                <a:cs typeface="B Nazanin" panose="00000400000000000000" pitchFamily="2" charset="-78"/>
              </a:rPr>
              <a:t>infix </a:t>
            </a:r>
            <a:r>
              <a:rPr lang="fa-IR" sz="2400" dirty="0" smtClean="0">
                <a:cs typeface="B Nazanin" panose="00000400000000000000" pitchFamily="2" charset="-78"/>
              </a:rPr>
              <a:t> ارزیابی </a:t>
            </a:r>
            <a:r>
              <a:rPr lang="fa-IR" sz="2400" dirty="0">
                <a:cs typeface="B Nazanin" panose="00000400000000000000" pitchFamily="2" charset="-78"/>
              </a:rPr>
              <a:t>کرد</a:t>
            </a:r>
            <a:r>
              <a:rPr lang="fa-IR" sz="2400" dirty="0" smtClean="0">
                <a:cs typeface="B Nazanin" panose="00000400000000000000" pitchFamily="2" charset="-78"/>
              </a:rPr>
              <a:t>.</a:t>
            </a:r>
          </a:p>
          <a:p>
            <a:pPr marL="285750" indent="-285750" algn="just" rtl="1">
              <a:lnSpc>
                <a:spcPct val="200000"/>
              </a:lnSpc>
              <a:buFont typeface="Arial" panose="020B0604020202020204" pitchFamily="34" charset="0"/>
              <a:buChar char="•"/>
            </a:pPr>
            <a:r>
              <a:rPr lang="fa-IR" sz="2400" dirty="0" smtClean="0">
                <a:cs typeface="B Nazanin" panose="00000400000000000000" pitchFamily="2" charset="-78"/>
              </a:rPr>
              <a:t>به </a:t>
            </a:r>
            <a:r>
              <a:rPr lang="fa-IR" sz="2400" dirty="0">
                <a:cs typeface="B Nazanin" panose="00000400000000000000" pitchFamily="2" charset="-78"/>
              </a:rPr>
              <a:t>این دلیل </a:t>
            </a:r>
            <a:r>
              <a:rPr lang="fa-IR" sz="2400" dirty="0" smtClean="0">
                <a:cs typeface="B Nazanin" panose="00000400000000000000" pitchFamily="2" charset="-78"/>
              </a:rPr>
              <a:t>که </a:t>
            </a:r>
            <a:r>
              <a:rPr lang="fa-IR" sz="2400" dirty="0">
                <a:cs typeface="B Nazanin" panose="00000400000000000000" pitchFamily="2" charset="-78"/>
              </a:rPr>
              <a:t>نیازی به پردازش براکت یا پیروی از قانون اولویت </a:t>
            </a:r>
            <a:r>
              <a:rPr lang="fa-IR" sz="2400" dirty="0" smtClean="0">
                <a:cs typeface="B Nazanin" panose="00000400000000000000" pitchFamily="2" charset="-78"/>
              </a:rPr>
              <a:t>عملگر وجود ندارد.</a:t>
            </a:r>
          </a:p>
          <a:p>
            <a:pPr marL="285750" indent="-285750" algn="just" rtl="1">
              <a:lnSpc>
                <a:spcPct val="200000"/>
              </a:lnSpc>
              <a:buFont typeface="Arial" panose="020B0604020202020204" pitchFamily="34" charset="0"/>
              <a:buChar char="•"/>
            </a:pPr>
            <a:r>
              <a:rPr lang="fa-IR" sz="2400" dirty="0" smtClean="0">
                <a:cs typeface="B Nazanin" panose="00000400000000000000" pitchFamily="2" charset="-78"/>
              </a:rPr>
              <a:t>در </a:t>
            </a:r>
            <a:r>
              <a:rPr lang="fa-IR" sz="2400" dirty="0">
                <a:cs typeface="B Nazanin" panose="00000400000000000000" pitchFamily="2" charset="-78"/>
              </a:rPr>
              <a:t>عبارات </a:t>
            </a:r>
            <a:r>
              <a:rPr lang="fa-IR" sz="2400" dirty="0" smtClean="0">
                <a:cs typeface="B Nazanin" panose="00000400000000000000" pitchFamily="2" charset="-78"/>
              </a:rPr>
              <a:t>پسوندی </a:t>
            </a:r>
            <a:r>
              <a:rPr lang="fa-IR" sz="2400" dirty="0">
                <a:cs typeface="B Nazanin" panose="00000400000000000000" pitchFamily="2" charset="-78"/>
              </a:rPr>
              <a:t>و پیشوندی که </a:t>
            </a:r>
            <a:r>
              <a:rPr lang="fa-IR" sz="2400" dirty="0" smtClean="0">
                <a:cs typeface="B Nazanin" panose="00000400000000000000" pitchFamily="2" charset="-78"/>
              </a:rPr>
              <a:t> هر عملگری که در ابتدا آمده باشد، </a:t>
            </a:r>
            <a:r>
              <a:rPr lang="fa-IR" sz="2400" dirty="0">
                <a:cs typeface="B Nazanin" panose="00000400000000000000" pitchFamily="2" charset="-78"/>
              </a:rPr>
              <a:t>بدون در نظر گرفتن اولویت، ابتدا ارزیابی می شود.</a:t>
            </a:r>
            <a:endParaRPr lang="en-US" sz="2400" dirty="0">
              <a:cs typeface="B Nazanin" panose="00000400000000000000" pitchFamily="2" charset="-78"/>
            </a:endParaRPr>
          </a:p>
        </p:txBody>
      </p:sp>
      <p:sp>
        <p:nvSpPr>
          <p:cNvPr id="7" name="Slide Number Placeholder 6"/>
          <p:cNvSpPr>
            <a:spLocks noGrp="1"/>
          </p:cNvSpPr>
          <p:nvPr>
            <p:ph type="sldNum" sz="quarter" idx="12"/>
          </p:nvPr>
        </p:nvSpPr>
        <p:spPr/>
        <p:txBody>
          <a:bodyPr/>
          <a:lstStyle/>
          <a:p>
            <a:fld id="{EA59E14A-CF6C-4BA0-B9C8-7EB443BEE51E}" type="slidenum">
              <a:rPr lang="en-US" smtClean="0"/>
              <a:t>46</a:t>
            </a:fld>
            <a:endParaRPr lang="en-US"/>
          </a:p>
        </p:txBody>
      </p:sp>
      <p:sp>
        <p:nvSpPr>
          <p:cNvPr id="6" name="Rectangle 5"/>
          <p:cNvSpPr/>
          <p:nvPr/>
        </p:nvSpPr>
        <p:spPr>
          <a:xfrm>
            <a:off x="514350" y="3904649"/>
            <a:ext cx="6096000" cy="2172903"/>
          </a:xfrm>
          <a:prstGeom prst="rect">
            <a:avLst/>
          </a:prstGeom>
        </p:spPr>
        <p:txBody>
          <a:bodyPr>
            <a:spAutoFit/>
          </a:bodyPr>
          <a:lstStyle/>
          <a:p>
            <a:pPr marL="342900" lvl="0" indent="-342900" eaLnBrk="0" fontAlgn="base" hangingPunct="0">
              <a:spcBef>
                <a:spcPct val="20000"/>
              </a:spcBef>
              <a:spcAft>
                <a:spcPct val="0"/>
              </a:spcAft>
            </a:pPr>
            <a:r>
              <a:rPr lang="en-US" sz="2000" dirty="0">
                <a:solidFill>
                  <a:prstClr val="black"/>
                </a:solidFill>
                <a:latin typeface="Arial" charset="0"/>
                <a:cs typeface="Arial" charset="0"/>
              </a:rPr>
              <a:t>One weakness:  parentheses are required</a:t>
            </a:r>
          </a:p>
          <a:p>
            <a:pPr marL="742950" lvl="1" indent="-285750" eaLnBrk="0" fontAlgn="base" hangingPunct="0">
              <a:spcBef>
                <a:spcPct val="20000"/>
              </a:spcBef>
              <a:spcAft>
                <a:spcPct val="0"/>
              </a:spcAft>
            </a:pPr>
            <a:r>
              <a:rPr lang="en-US" sz="2400" dirty="0">
                <a:solidFill>
                  <a:prstClr val="black"/>
                </a:solidFill>
                <a:latin typeface="Arial" charset="0"/>
                <a:cs typeface="Arial" charset="0"/>
              </a:rPr>
              <a:t>			        </a:t>
            </a:r>
            <a:r>
              <a:rPr lang="en-US" sz="2400" dirty="0">
                <a:solidFill>
                  <a:prstClr val="black"/>
                </a:solidFill>
                <a:latin typeface="Times New Roman" pitchFamily="18" charset="0"/>
                <a:cs typeface="Arial" charset="0"/>
              </a:rPr>
              <a:t>(3 + 4) ×  5 – 6	=  29</a:t>
            </a:r>
          </a:p>
          <a:p>
            <a:pPr marL="742950" lvl="1" indent="-285750" eaLnBrk="0" fontAlgn="base" hangingPunct="0">
              <a:spcBef>
                <a:spcPct val="20000"/>
              </a:spcBef>
              <a:spcAft>
                <a:spcPct val="0"/>
              </a:spcAft>
            </a:pPr>
            <a:r>
              <a:rPr lang="en-US" sz="2400" dirty="0">
                <a:solidFill>
                  <a:prstClr val="black"/>
                </a:solidFill>
                <a:latin typeface="Arial" charset="0"/>
                <a:cs typeface="Arial" charset="0"/>
              </a:rPr>
              <a:t>			</a:t>
            </a:r>
            <a:r>
              <a:rPr lang="en-US" sz="2400" dirty="0">
                <a:solidFill>
                  <a:prstClr val="black"/>
                </a:solidFill>
                <a:latin typeface="Times New Roman" pitchFamily="18" charset="0"/>
                <a:cs typeface="Arial" charset="0"/>
              </a:rPr>
              <a:t>         3 + 4   ×  5 – 6	=  17</a:t>
            </a:r>
          </a:p>
          <a:p>
            <a:pPr marL="742950" lvl="1" indent="-285750" eaLnBrk="0" fontAlgn="base" hangingPunct="0">
              <a:spcBef>
                <a:spcPct val="20000"/>
              </a:spcBef>
              <a:spcAft>
                <a:spcPct val="0"/>
              </a:spcAft>
            </a:pPr>
            <a:r>
              <a:rPr lang="en-US" sz="2400" dirty="0">
                <a:solidFill>
                  <a:prstClr val="black"/>
                </a:solidFill>
                <a:latin typeface="Arial" charset="0"/>
                <a:cs typeface="Arial" charset="0"/>
              </a:rPr>
              <a:t>			</a:t>
            </a:r>
            <a:r>
              <a:rPr lang="en-US" sz="2400" dirty="0">
                <a:solidFill>
                  <a:prstClr val="black"/>
                </a:solidFill>
                <a:latin typeface="Times New Roman" pitchFamily="18" charset="0"/>
                <a:cs typeface="Arial" charset="0"/>
              </a:rPr>
              <a:t>         3 + 4   × (5 – 6)	=  –1</a:t>
            </a:r>
          </a:p>
          <a:p>
            <a:pPr marL="742950" lvl="1" indent="-285750" eaLnBrk="0" fontAlgn="base" hangingPunct="0">
              <a:spcBef>
                <a:spcPct val="20000"/>
              </a:spcBef>
              <a:spcAft>
                <a:spcPct val="0"/>
              </a:spcAft>
            </a:pPr>
            <a:r>
              <a:rPr lang="en-US" sz="2400" dirty="0">
                <a:solidFill>
                  <a:prstClr val="black"/>
                </a:solidFill>
                <a:latin typeface="Times New Roman" pitchFamily="18" charset="0"/>
                <a:cs typeface="Arial" charset="0"/>
              </a:rPr>
              <a:t>			        (3 + 4) × (5 – 6)	=  –7</a:t>
            </a:r>
            <a:endParaRPr lang="en-US" sz="2400" dirty="0">
              <a:solidFill>
                <a:prstClr val="black"/>
              </a:solidFill>
              <a:latin typeface="Arial" charset="0"/>
              <a:cs typeface="Arial" charset="0"/>
            </a:endParaRPr>
          </a:p>
        </p:txBody>
      </p:sp>
    </p:spTree>
    <p:extLst>
      <p:ext uri="{BB962C8B-B14F-4D97-AF65-F5344CB8AC3E}">
        <p14:creationId xmlns:p14="http://schemas.microsoft.com/office/powerpoint/2010/main" val="3566924163"/>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483817" y="358271"/>
            <a:ext cx="3214727" cy="584775"/>
          </a:xfrm>
          <a:prstGeom prst="rect">
            <a:avLst/>
          </a:prstGeom>
        </p:spPr>
        <p:txBody>
          <a:bodyPr wrap="none">
            <a:spAutoFit/>
          </a:bodyPr>
          <a:lstStyle/>
          <a:p>
            <a:pPr algn="l"/>
            <a:r>
              <a:rPr lang="en-US" sz="3200" b="1" dirty="0" smtClean="0">
                <a:solidFill>
                  <a:schemeClr val="accent3">
                    <a:lumMod val="75000"/>
                  </a:schemeClr>
                </a:solidFill>
                <a:cs typeface="B Nazanin" panose="00000400000000000000" pitchFamily="2" charset="-78"/>
              </a:rPr>
              <a:t>Postfix Evaluation</a:t>
            </a:r>
            <a:endParaRPr lang="en-US" sz="3200" b="1" dirty="0">
              <a:solidFill>
                <a:schemeClr val="accent3">
                  <a:lumMod val="75000"/>
                </a:schemeClr>
              </a:solidFill>
              <a:cs typeface="B Nazanin" panose="00000400000000000000" pitchFamily="2" charset="-78"/>
            </a:endParaRPr>
          </a:p>
        </p:txBody>
      </p:sp>
      <p:cxnSp>
        <p:nvCxnSpPr>
          <p:cNvPr id="3" name="Straight Connector 2"/>
          <p:cNvCxnSpPr/>
          <p:nvPr/>
        </p:nvCxnSpPr>
        <p:spPr>
          <a:xfrm flipV="1">
            <a:off x="341194" y="1078173"/>
            <a:ext cx="11614245" cy="27296"/>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483817" y="1456477"/>
            <a:ext cx="4859022" cy="369332"/>
          </a:xfrm>
          <a:prstGeom prst="rect">
            <a:avLst/>
          </a:prstGeom>
        </p:spPr>
        <p:txBody>
          <a:bodyPr wrap="none">
            <a:spAutoFit/>
          </a:bodyPr>
          <a:lstStyle/>
          <a:p>
            <a:pPr marL="285750" indent="-285750">
              <a:buFont typeface="Arial" panose="020B0604020202020204" pitchFamily="34" charset="0"/>
              <a:buChar char="•"/>
            </a:pPr>
            <a:r>
              <a:rPr lang="en-US" dirty="0" smtClean="0">
                <a:effectLst/>
                <a:latin typeface="Arial" panose="020B0604020202020204" pitchFamily="34" charset="0"/>
              </a:rPr>
              <a:t>Expressions are evaluated from left to right</a:t>
            </a:r>
            <a:endParaRPr lang="en-US" dirty="0"/>
          </a:p>
        </p:txBody>
      </p:sp>
      <p:pic>
        <p:nvPicPr>
          <p:cNvPr id="6" name="Picture 5"/>
          <p:cNvPicPr>
            <a:picLocks noChangeAspect="1"/>
          </p:cNvPicPr>
          <p:nvPr/>
        </p:nvPicPr>
        <p:blipFill>
          <a:blip r:embed="rId2"/>
          <a:stretch>
            <a:fillRect/>
          </a:stretch>
        </p:blipFill>
        <p:spPr>
          <a:xfrm>
            <a:off x="1549001" y="2070913"/>
            <a:ext cx="8565092" cy="3985147"/>
          </a:xfrm>
          <a:prstGeom prst="rect">
            <a:avLst/>
          </a:prstGeom>
        </p:spPr>
      </p:pic>
      <p:sp>
        <p:nvSpPr>
          <p:cNvPr id="4" name="Slide Number Placeholder 3"/>
          <p:cNvSpPr>
            <a:spLocks noGrp="1"/>
          </p:cNvSpPr>
          <p:nvPr>
            <p:ph type="sldNum" sz="quarter" idx="12"/>
          </p:nvPr>
        </p:nvSpPr>
        <p:spPr/>
        <p:txBody>
          <a:bodyPr/>
          <a:lstStyle/>
          <a:p>
            <a:fld id="{EA59E14A-CF6C-4BA0-B9C8-7EB443BEE51E}" type="slidenum">
              <a:rPr lang="en-US" smtClean="0"/>
              <a:t>47</a:t>
            </a:fld>
            <a:endParaRPr lang="en-US"/>
          </a:p>
        </p:txBody>
      </p:sp>
    </p:spTree>
    <p:extLst>
      <p:ext uri="{BB962C8B-B14F-4D97-AF65-F5344CB8AC3E}">
        <p14:creationId xmlns:p14="http://schemas.microsoft.com/office/powerpoint/2010/main" val="309469019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483817" y="358271"/>
            <a:ext cx="7261347" cy="584775"/>
          </a:xfrm>
          <a:prstGeom prst="rect">
            <a:avLst/>
          </a:prstGeom>
        </p:spPr>
        <p:txBody>
          <a:bodyPr wrap="none">
            <a:spAutoFit/>
          </a:bodyPr>
          <a:lstStyle/>
          <a:p>
            <a:r>
              <a:rPr lang="en-US" sz="3200" dirty="0">
                <a:solidFill>
                  <a:schemeClr val="accent4">
                    <a:lumMod val="75000"/>
                  </a:schemeClr>
                </a:solidFill>
                <a:effectLst>
                  <a:outerShdw blurRad="38100" dist="38100" dir="2700000" algn="tl">
                    <a:srgbClr val="000000">
                      <a:alpha val="43137"/>
                    </a:srgbClr>
                  </a:outerShdw>
                </a:effectLst>
              </a:rPr>
              <a:t>Postfix expressions: Algorithm using stacks</a:t>
            </a:r>
            <a:endParaRPr lang="en-US" sz="3200" b="1" dirty="0">
              <a:solidFill>
                <a:schemeClr val="accent4">
                  <a:lumMod val="75000"/>
                </a:schemeClr>
              </a:solidFill>
              <a:effectLst>
                <a:outerShdw blurRad="38100" dist="38100" dir="2700000" algn="tl">
                  <a:srgbClr val="000000">
                    <a:alpha val="43137"/>
                  </a:srgbClr>
                </a:outerShdw>
              </a:effectLst>
              <a:cs typeface="B Nazanin" panose="00000400000000000000" pitchFamily="2" charset="-78"/>
            </a:endParaRPr>
          </a:p>
        </p:txBody>
      </p:sp>
      <p:cxnSp>
        <p:nvCxnSpPr>
          <p:cNvPr id="3" name="Straight Connector 2"/>
          <p:cNvCxnSpPr/>
          <p:nvPr/>
        </p:nvCxnSpPr>
        <p:spPr>
          <a:xfrm flipV="1">
            <a:off x="341194" y="1078173"/>
            <a:ext cx="11614245" cy="27296"/>
          </a:xfrm>
          <a:prstGeom prst="line">
            <a:avLst/>
          </a:prstGeom>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rotWithShape="1">
          <a:blip r:embed="rId2"/>
          <a:srcRect t="10262"/>
          <a:stretch/>
        </p:blipFill>
        <p:spPr>
          <a:xfrm>
            <a:off x="0" y="1367998"/>
            <a:ext cx="5868537" cy="4732682"/>
          </a:xfrm>
          <a:prstGeom prst="rect">
            <a:avLst/>
          </a:prstGeom>
        </p:spPr>
      </p:pic>
      <p:sp>
        <p:nvSpPr>
          <p:cNvPr id="5" name="Slide Number Placeholder 4"/>
          <p:cNvSpPr>
            <a:spLocks noGrp="1"/>
          </p:cNvSpPr>
          <p:nvPr>
            <p:ph type="sldNum" sz="quarter" idx="12"/>
          </p:nvPr>
        </p:nvSpPr>
        <p:spPr/>
        <p:txBody>
          <a:bodyPr/>
          <a:lstStyle/>
          <a:p>
            <a:fld id="{EA59E14A-CF6C-4BA0-B9C8-7EB443BEE51E}" type="slidenum">
              <a:rPr lang="en-US" smtClean="0"/>
              <a:t>48</a:t>
            </a:fld>
            <a:endParaRPr lang="en-US"/>
          </a:p>
        </p:txBody>
      </p:sp>
    </p:spTree>
    <p:extLst>
      <p:ext uri="{BB962C8B-B14F-4D97-AF65-F5344CB8AC3E}">
        <p14:creationId xmlns:p14="http://schemas.microsoft.com/office/powerpoint/2010/main" val="3659138328"/>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483817" y="358271"/>
            <a:ext cx="7261347" cy="584775"/>
          </a:xfrm>
          <a:prstGeom prst="rect">
            <a:avLst/>
          </a:prstGeom>
        </p:spPr>
        <p:txBody>
          <a:bodyPr wrap="none">
            <a:spAutoFit/>
          </a:bodyPr>
          <a:lstStyle/>
          <a:p>
            <a:r>
              <a:rPr lang="en-US" sz="3200" dirty="0">
                <a:solidFill>
                  <a:schemeClr val="accent4">
                    <a:lumMod val="75000"/>
                  </a:schemeClr>
                </a:solidFill>
                <a:effectLst>
                  <a:outerShdw blurRad="38100" dist="38100" dir="2700000" algn="tl">
                    <a:srgbClr val="000000">
                      <a:alpha val="43137"/>
                    </a:srgbClr>
                  </a:outerShdw>
                </a:effectLst>
              </a:rPr>
              <a:t>Postfix expressions: Algorithm using stacks</a:t>
            </a:r>
            <a:endParaRPr lang="en-US" sz="3200" b="1" dirty="0">
              <a:solidFill>
                <a:schemeClr val="accent4">
                  <a:lumMod val="75000"/>
                </a:schemeClr>
              </a:solidFill>
              <a:effectLst>
                <a:outerShdw blurRad="38100" dist="38100" dir="2700000" algn="tl">
                  <a:srgbClr val="000000">
                    <a:alpha val="43137"/>
                  </a:srgbClr>
                </a:outerShdw>
              </a:effectLst>
              <a:cs typeface="B Nazanin" panose="00000400000000000000" pitchFamily="2" charset="-78"/>
            </a:endParaRPr>
          </a:p>
        </p:txBody>
      </p:sp>
      <p:cxnSp>
        <p:nvCxnSpPr>
          <p:cNvPr id="3" name="Straight Connector 2"/>
          <p:cNvCxnSpPr/>
          <p:nvPr/>
        </p:nvCxnSpPr>
        <p:spPr>
          <a:xfrm flipV="1">
            <a:off x="341194" y="1078173"/>
            <a:ext cx="11614245" cy="27296"/>
          </a:xfrm>
          <a:prstGeom prst="line">
            <a:avLst/>
          </a:prstGeom>
        </p:spPr>
        <p:style>
          <a:lnRef idx="1">
            <a:schemeClr val="accent1"/>
          </a:lnRef>
          <a:fillRef idx="0">
            <a:schemeClr val="accent1"/>
          </a:fillRef>
          <a:effectRef idx="0">
            <a:schemeClr val="accent1"/>
          </a:effectRef>
          <a:fontRef idx="minor">
            <a:schemeClr val="tx1"/>
          </a:fontRef>
        </p:style>
      </p:cxnSp>
      <p:pic>
        <p:nvPicPr>
          <p:cNvPr id="5" name="Picture 4"/>
          <p:cNvPicPr>
            <a:picLocks noChangeAspect="1"/>
          </p:cNvPicPr>
          <p:nvPr/>
        </p:nvPicPr>
        <p:blipFill>
          <a:blip r:embed="rId2"/>
          <a:stretch>
            <a:fillRect/>
          </a:stretch>
        </p:blipFill>
        <p:spPr>
          <a:xfrm>
            <a:off x="2060822" y="1240596"/>
            <a:ext cx="8011226" cy="4848324"/>
          </a:xfrm>
          <a:prstGeom prst="rect">
            <a:avLst/>
          </a:prstGeom>
        </p:spPr>
      </p:pic>
      <p:sp>
        <p:nvSpPr>
          <p:cNvPr id="4" name="Slide Number Placeholder 3"/>
          <p:cNvSpPr>
            <a:spLocks noGrp="1"/>
          </p:cNvSpPr>
          <p:nvPr>
            <p:ph type="sldNum" sz="quarter" idx="12"/>
          </p:nvPr>
        </p:nvSpPr>
        <p:spPr/>
        <p:txBody>
          <a:bodyPr/>
          <a:lstStyle/>
          <a:p>
            <a:fld id="{EA59E14A-CF6C-4BA0-B9C8-7EB443BEE51E}" type="slidenum">
              <a:rPr lang="en-US" smtClean="0"/>
              <a:t>49</a:t>
            </a:fld>
            <a:endParaRPr lang="en-US"/>
          </a:p>
        </p:txBody>
      </p:sp>
      <p:sp>
        <p:nvSpPr>
          <p:cNvPr id="6" name="AutoShape 2" descr="Infix, Postfix and Prefix&#10;• 2+3 &lt;operand&gt;&lt;operator&gt;&lt;operand&gt;&#10;• A-b&#10;• (P*2)&#10;Operands are basic objects on which operation is performed&#10;INFIX&#10;&lt;operand&gt;&lt;operator&gt;&lt;operand&gt;&#10;• (2+3) * 4 (2+3) * 4&#10;• (P+Q)*(R+S) (P+Q) * (R+S)&#10;Common expressions&#10; "/>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79624324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682388" y="309559"/>
            <a:ext cx="11150221" cy="5878532"/>
          </a:xfrm>
          <a:prstGeom prst="rect">
            <a:avLst/>
          </a:prstGeom>
        </p:spPr>
        <p:txBody>
          <a:bodyPr wrap="square">
            <a:spAutoFit/>
          </a:bodyPr>
          <a:lstStyle/>
          <a:p>
            <a:pPr algn="just">
              <a:lnSpc>
                <a:spcPct val="200000"/>
              </a:lnSpc>
            </a:pPr>
            <a:r>
              <a:rPr lang="en-US" sz="2800" b="1" u="sng" dirty="0" smtClean="0">
                <a:solidFill>
                  <a:schemeClr val="accent3">
                    <a:lumMod val="75000"/>
                  </a:schemeClr>
                </a:solidFill>
                <a:effectLst>
                  <a:outerShdw blurRad="38100" dist="38100" dir="2700000" algn="tl">
                    <a:srgbClr val="000000">
                      <a:alpha val="43137"/>
                    </a:srgbClr>
                  </a:outerShdw>
                </a:effectLst>
              </a:rPr>
              <a:t>Basic Operations on Stack</a:t>
            </a:r>
            <a:endParaRPr lang="en-US" sz="2800" b="1" dirty="0" smtClean="0">
              <a:solidFill>
                <a:schemeClr val="accent3">
                  <a:lumMod val="75000"/>
                </a:schemeClr>
              </a:solidFill>
              <a:effectLst>
                <a:outerShdw blurRad="38100" dist="38100" dir="2700000" algn="tl">
                  <a:srgbClr val="000000">
                    <a:alpha val="43137"/>
                  </a:srgbClr>
                </a:outerShdw>
              </a:effectLst>
            </a:endParaRPr>
          </a:p>
          <a:p>
            <a:pPr algn="just">
              <a:lnSpc>
                <a:spcPct val="200000"/>
              </a:lnSpc>
            </a:pPr>
            <a:r>
              <a:rPr lang="en-US" sz="2200" dirty="0" smtClean="0">
                <a:effectLst/>
              </a:rPr>
              <a:t>In order to make manipulations in a stack, there are certain operations provided to us.</a:t>
            </a:r>
          </a:p>
          <a:p>
            <a:pPr marL="342900" indent="-342900" algn="just">
              <a:lnSpc>
                <a:spcPct val="200000"/>
              </a:lnSpc>
              <a:buFont typeface="Arial" panose="020B0604020202020204" pitchFamily="34" charset="0"/>
              <a:buChar char="•"/>
            </a:pPr>
            <a:r>
              <a:rPr lang="en-US" sz="2200" b="1" dirty="0" smtClean="0">
                <a:effectLst/>
              </a:rPr>
              <a:t>push()</a:t>
            </a:r>
            <a:r>
              <a:rPr lang="en-US" sz="2200" dirty="0" smtClean="0">
                <a:effectLst/>
              </a:rPr>
              <a:t> to insert an element into the stack</a:t>
            </a:r>
          </a:p>
          <a:p>
            <a:pPr marL="342900" indent="-342900" algn="just">
              <a:lnSpc>
                <a:spcPct val="200000"/>
              </a:lnSpc>
              <a:buFont typeface="Arial" panose="020B0604020202020204" pitchFamily="34" charset="0"/>
              <a:buChar char="•"/>
            </a:pPr>
            <a:r>
              <a:rPr lang="en-US" sz="2200" b="1" dirty="0" smtClean="0">
                <a:effectLst/>
              </a:rPr>
              <a:t>pop() </a:t>
            </a:r>
            <a:r>
              <a:rPr lang="en-US" sz="2200" dirty="0" smtClean="0">
                <a:effectLst/>
              </a:rPr>
              <a:t>to remove an element from the stack</a:t>
            </a:r>
          </a:p>
          <a:p>
            <a:pPr marL="342900" indent="-342900" algn="just">
              <a:lnSpc>
                <a:spcPct val="200000"/>
              </a:lnSpc>
              <a:buFont typeface="Arial" panose="020B0604020202020204" pitchFamily="34" charset="0"/>
              <a:buChar char="•"/>
            </a:pPr>
            <a:r>
              <a:rPr lang="en-US" sz="2200" b="1" dirty="0" smtClean="0">
                <a:effectLst/>
              </a:rPr>
              <a:t>top() OR peek()</a:t>
            </a:r>
            <a:r>
              <a:rPr lang="en-US" sz="2200" dirty="0" smtClean="0">
                <a:effectLst/>
              </a:rPr>
              <a:t> Returns the top element of the stack.</a:t>
            </a:r>
          </a:p>
          <a:p>
            <a:pPr marL="342900" indent="-342900" algn="just">
              <a:lnSpc>
                <a:spcPct val="200000"/>
              </a:lnSpc>
              <a:buFont typeface="Arial" panose="020B0604020202020204" pitchFamily="34" charset="0"/>
              <a:buChar char="•"/>
            </a:pPr>
            <a:r>
              <a:rPr lang="en-US" sz="2200" b="1" dirty="0" err="1"/>
              <a:t>isEmpty</a:t>
            </a:r>
            <a:r>
              <a:rPr lang="en-US" sz="2200" b="1" dirty="0" smtClean="0">
                <a:effectLst/>
              </a:rPr>
              <a:t>() </a:t>
            </a:r>
            <a:r>
              <a:rPr lang="en-US" sz="2200" dirty="0" smtClean="0">
                <a:effectLst/>
              </a:rPr>
              <a:t>returns true if stack is empty else false. </a:t>
            </a:r>
            <a:r>
              <a:rPr lang="en-US" sz="2400" dirty="0">
                <a:solidFill>
                  <a:srgbClr val="008080"/>
                </a:solidFill>
              </a:rPr>
              <a:t>{ return ( top == -1) ; }</a:t>
            </a:r>
          </a:p>
          <a:p>
            <a:pPr marL="342900" indent="-342900" algn="just">
              <a:lnSpc>
                <a:spcPct val="200000"/>
              </a:lnSpc>
              <a:buFont typeface="Arial" panose="020B0604020202020204" pitchFamily="34" charset="0"/>
              <a:buChar char="•"/>
            </a:pPr>
            <a:r>
              <a:rPr lang="en-US" sz="2200" b="1" dirty="0" err="1"/>
              <a:t>isFull</a:t>
            </a:r>
            <a:r>
              <a:rPr lang="en-US" sz="2200" b="1" dirty="0"/>
              <a:t>() </a:t>
            </a:r>
            <a:r>
              <a:rPr lang="en-US" sz="2200" dirty="0" smtClean="0">
                <a:effectLst/>
              </a:rPr>
              <a:t>returns true if stack is full else false. </a:t>
            </a:r>
            <a:r>
              <a:rPr lang="en-US" sz="2400" dirty="0">
                <a:solidFill>
                  <a:srgbClr val="008080"/>
                </a:solidFill>
              </a:rPr>
              <a:t>{ return ( top == MAX-SIZE-1) ; }</a:t>
            </a:r>
          </a:p>
          <a:p>
            <a:pPr marL="342900" indent="-342900" algn="just">
              <a:lnSpc>
                <a:spcPct val="200000"/>
              </a:lnSpc>
              <a:buFont typeface="Arial" panose="020B0604020202020204" pitchFamily="34" charset="0"/>
              <a:buChar char="•"/>
            </a:pPr>
            <a:r>
              <a:rPr lang="en-US" sz="2200" b="1" dirty="0" smtClean="0">
                <a:effectLst/>
              </a:rPr>
              <a:t>size()</a:t>
            </a:r>
            <a:r>
              <a:rPr lang="en-US" sz="2200" dirty="0" smtClean="0">
                <a:effectLst/>
              </a:rPr>
              <a:t> returns the size of stack. </a:t>
            </a:r>
            <a:r>
              <a:rPr lang="en-US" sz="2400" dirty="0">
                <a:solidFill>
                  <a:srgbClr val="008080"/>
                </a:solidFill>
              </a:rPr>
              <a:t>{ return top+1 ; }</a:t>
            </a:r>
            <a:endParaRPr lang="en-US" sz="2200" dirty="0">
              <a:solidFill>
                <a:srgbClr val="008080"/>
              </a:solidFill>
            </a:endParaRPr>
          </a:p>
        </p:txBody>
      </p:sp>
      <p:sp>
        <p:nvSpPr>
          <p:cNvPr id="2" name="Slide Number Placeholder 1"/>
          <p:cNvSpPr>
            <a:spLocks noGrp="1"/>
          </p:cNvSpPr>
          <p:nvPr>
            <p:ph type="sldNum" sz="quarter" idx="12"/>
          </p:nvPr>
        </p:nvSpPr>
        <p:spPr/>
        <p:txBody>
          <a:bodyPr/>
          <a:lstStyle/>
          <a:p>
            <a:fld id="{EA59E14A-CF6C-4BA0-B9C8-7EB443BEE51E}" type="slidenum">
              <a:rPr lang="en-US" smtClean="0"/>
              <a:t>5</a:t>
            </a:fld>
            <a:endParaRPr lang="en-US"/>
          </a:p>
        </p:txBody>
      </p:sp>
    </p:spTree>
    <p:extLst>
      <p:ext uri="{BB962C8B-B14F-4D97-AF65-F5344CB8AC3E}">
        <p14:creationId xmlns:p14="http://schemas.microsoft.com/office/powerpoint/2010/main" val="134372177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ChangeArrowheads="1"/>
          </p:cNvSpPr>
          <p:nvPr>
            <p:ph type="title"/>
          </p:nvPr>
        </p:nvSpPr>
        <p:spPr/>
        <p:txBody>
          <a:bodyPr/>
          <a:lstStyle/>
          <a:p>
            <a:r>
              <a:rPr lang="en-US" smtClean="0">
                <a:latin typeface="Arial" charset="0"/>
                <a:cs typeface="Arial" charset="0"/>
              </a:rPr>
              <a:t>Reverse-Polish Notation</a:t>
            </a:r>
          </a:p>
        </p:txBody>
      </p:sp>
      <p:sp>
        <p:nvSpPr>
          <p:cNvPr id="83971" name="Rectangle 3"/>
          <p:cNvSpPr>
            <a:spLocks noGrp="1" noChangeArrowheads="1"/>
          </p:cNvSpPr>
          <p:nvPr>
            <p:ph type="body" idx="1"/>
          </p:nvPr>
        </p:nvSpPr>
        <p:spPr/>
        <p:txBody>
          <a:bodyPr/>
          <a:lstStyle/>
          <a:p>
            <a:pPr>
              <a:buFont typeface="Arial" charset="0"/>
              <a:buNone/>
            </a:pPr>
            <a:r>
              <a:rPr lang="en-US" smtClean="0">
                <a:latin typeface="Arial" charset="0"/>
                <a:cs typeface="Arial" charset="0"/>
              </a:rPr>
              <a:t>	Evaluate the following reverse-Polish expression using a stack: </a:t>
            </a:r>
          </a:p>
          <a:p>
            <a:pPr>
              <a:buFontTx/>
              <a:buNone/>
            </a:pPr>
            <a:r>
              <a:rPr lang="en-US" smtClean="0">
                <a:latin typeface="Arial" charset="0"/>
                <a:cs typeface="Arial" charset="0"/>
              </a:rPr>
              <a:t>		 </a:t>
            </a:r>
            <a:r>
              <a:rPr lang="en-US" sz="2800" smtClean="0">
                <a:latin typeface="Times New Roman" pitchFamily="18" charset="0"/>
                <a:cs typeface="Arial" charset="0"/>
              </a:rPr>
              <a:t>1  2  3  +  4  5  6  ×  –  7  ×  +  –  8  9  ×  +</a:t>
            </a:r>
          </a:p>
          <a:p>
            <a:pPr>
              <a:buFontTx/>
              <a:buNone/>
            </a:pPr>
            <a:endParaRPr lang="en-US" sz="2800" smtClean="0">
              <a:latin typeface="Times New Roman" pitchFamily="18" charset="0"/>
              <a:cs typeface="Arial" charset="0"/>
            </a:endParaRPr>
          </a:p>
          <a:p>
            <a:pPr>
              <a:buFontTx/>
              <a:buNone/>
            </a:pPr>
            <a:endParaRPr lang="en-US" sz="2800" smtClean="0">
              <a:latin typeface="Times New Roman" pitchFamily="18" charset="0"/>
              <a:cs typeface="Arial" charset="0"/>
            </a:endParaRPr>
          </a:p>
        </p:txBody>
      </p:sp>
      <p:graphicFrame>
        <p:nvGraphicFramePr>
          <p:cNvPr id="78887" name="Group 39"/>
          <p:cNvGraphicFramePr>
            <a:graphicFrameLocks noGrp="1"/>
          </p:cNvGraphicFramePr>
          <p:nvPr/>
        </p:nvGraphicFramePr>
        <p:xfrm>
          <a:off x="9072034" y="3429000"/>
          <a:ext cx="1758951" cy="3108960"/>
        </p:xfrm>
        <a:graphic>
          <a:graphicData uri="http://schemas.openxmlformats.org/drawingml/2006/table">
            <a:tbl>
              <a:tblPr/>
              <a:tblGrid>
                <a:gridCol w="1758951"/>
              </a:tblGrid>
              <a:tr h="2540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Arial" charset="0"/>
                      </a:endParaRPr>
                    </a:p>
                  </a:txBody>
                  <a:tcPr marL="121920" marR="1219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5558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Arial" charset="0"/>
                      </a:endParaRPr>
                    </a:p>
                  </a:txBody>
                  <a:tcPr marL="121920" marR="1219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540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Arial" charset="0"/>
                      </a:endParaRPr>
                    </a:p>
                  </a:txBody>
                  <a:tcPr marL="121920" marR="1219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540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Arial" charset="0"/>
                      </a:endParaRPr>
                    </a:p>
                  </a:txBody>
                  <a:tcPr marL="121920" marR="1219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5558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Arial" charset="0"/>
                      </a:endParaRPr>
                    </a:p>
                  </a:txBody>
                  <a:tcPr marL="121920" marR="1219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540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Arial" charset="0"/>
                      </a:endParaRPr>
                    </a:p>
                  </a:txBody>
                  <a:tcPr marL="121920" marR="1219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1536224241"/>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ChangeArrowheads="1"/>
          </p:cNvSpPr>
          <p:nvPr>
            <p:ph type="title"/>
          </p:nvPr>
        </p:nvSpPr>
        <p:spPr/>
        <p:txBody>
          <a:bodyPr/>
          <a:lstStyle/>
          <a:p>
            <a:r>
              <a:rPr lang="en-US" smtClean="0">
                <a:latin typeface="Arial" charset="0"/>
                <a:cs typeface="Arial" charset="0"/>
              </a:rPr>
              <a:t>Reverse-Polish Notation</a:t>
            </a:r>
          </a:p>
        </p:txBody>
      </p:sp>
      <p:sp>
        <p:nvSpPr>
          <p:cNvPr id="84995" name="Rectangle 3"/>
          <p:cNvSpPr>
            <a:spLocks noGrp="1" noChangeArrowheads="1"/>
          </p:cNvSpPr>
          <p:nvPr>
            <p:ph type="body" idx="1"/>
          </p:nvPr>
        </p:nvSpPr>
        <p:spPr/>
        <p:txBody>
          <a:bodyPr/>
          <a:lstStyle/>
          <a:p>
            <a:pPr>
              <a:buFont typeface="Arial" charset="0"/>
              <a:buNone/>
            </a:pPr>
            <a:r>
              <a:rPr lang="en-US" smtClean="0">
                <a:latin typeface="Arial" charset="0"/>
                <a:cs typeface="Arial" charset="0"/>
              </a:rPr>
              <a:t>	Push </a:t>
            </a:r>
            <a:r>
              <a:rPr lang="en-US" smtClean="0">
                <a:latin typeface="Times New Roman" pitchFamily="18" charset="0"/>
                <a:cs typeface="Arial" charset="0"/>
              </a:rPr>
              <a:t>1</a:t>
            </a:r>
            <a:r>
              <a:rPr lang="en-US" smtClean="0">
                <a:latin typeface="Arial" charset="0"/>
                <a:cs typeface="Arial" charset="0"/>
              </a:rPr>
              <a:t> onto the stack </a:t>
            </a:r>
          </a:p>
          <a:p>
            <a:pPr>
              <a:buFontTx/>
              <a:buNone/>
            </a:pPr>
            <a:r>
              <a:rPr lang="en-US" smtClean="0">
                <a:latin typeface="Arial" charset="0"/>
                <a:cs typeface="Arial" charset="0"/>
              </a:rPr>
              <a:t>		 </a:t>
            </a:r>
            <a:r>
              <a:rPr lang="en-US" sz="2800" smtClean="0">
                <a:solidFill>
                  <a:srgbClr val="D20000"/>
                </a:solidFill>
                <a:latin typeface="Times New Roman" pitchFamily="18" charset="0"/>
                <a:cs typeface="Arial" charset="0"/>
              </a:rPr>
              <a:t>1</a:t>
            </a:r>
            <a:r>
              <a:rPr lang="en-US" sz="2800" smtClean="0">
                <a:latin typeface="Times New Roman" pitchFamily="18" charset="0"/>
                <a:cs typeface="Arial" charset="0"/>
              </a:rPr>
              <a:t>  2  3  +  4  5  6  ×  –  7  ×  +  –  8  9  ×  +</a:t>
            </a:r>
          </a:p>
          <a:p>
            <a:pPr>
              <a:buFontTx/>
              <a:buNone/>
            </a:pPr>
            <a:endParaRPr lang="en-US" sz="2800" smtClean="0">
              <a:latin typeface="Times New Roman" pitchFamily="18" charset="0"/>
              <a:cs typeface="Arial" charset="0"/>
            </a:endParaRPr>
          </a:p>
          <a:p>
            <a:pPr>
              <a:buFontTx/>
              <a:buNone/>
            </a:pPr>
            <a:endParaRPr lang="en-US" sz="2800" smtClean="0">
              <a:latin typeface="Times New Roman" pitchFamily="18" charset="0"/>
              <a:cs typeface="Arial" charset="0"/>
            </a:endParaRPr>
          </a:p>
        </p:txBody>
      </p:sp>
      <p:graphicFrame>
        <p:nvGraphicFramePr>
          <p:cNvPr id="80900" name="Group 4"/>
          <p:cNvGraphicFramePr>
            <a:graphicFrameLocks noGrp="1"/>
          </p:cNvGraphicFramePr>
          <p:nvPr/>
        </p:nvGraphicFramePr>
        <p:xfrm>
          <a:off x="9072034" y="3429000"/>
          <a:ext cx="1758951" cy="3108960"/>
        </p:xfrm>
        <a:graphic>
          <a:graphicData uri="http://schemas.openxmlformats.org/drawingml/2006/table">
            <a:tbl>
              <a:tblPr/>
              <a:tblGrid>
                <a:gridCol w="1758951"/>
              </a:tblGrid>
              <a:tr h="2540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a:txBody>
                  <a:tcPr marL="121920" marR="1219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5558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a:txBody>
                  <a:tcPr marL="121920" marR="1219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540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a:txBody>
                  <a:tcPr marL="121920" marR="1219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540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a:txBody>
                  <a:tcPr marL="121920" marR="1219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5558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a:txBody>
                  <a:tcPr marL="121920" marR="1219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540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rgbClr val="D20000"/>
                          </a:solidFill>
                          <a:effectLst/>
                          <a:latin typeface="Times New Roman" pitchFamily="18" charset="0"/>
                        </a:rPr>
                        <a:t>1</a:t>
                      </a:r>
                    </a:p>
                  </a:txBody>
                  <a:tcPr marL="121920" marR="1219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1518927738"/>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ChangeArrowheads="1"/>
          </p:cNvSpPr>
          <p:nvPr>
            <p:ph type="title"/>
          </p:nvPr>
        </p:nvSpPr>
        <p:spPr/>
        <p:txBody>
          <a:bodyPr/>
          <a:lstStyle/>
          <a:p>
            <a:r>
              <a:rPr lang="en-US" smtClean="0">
                <a:latin typeface="Arial" charset="0"/>
                <a:cs typeface="Arial" charset="0"/>
              </a:rPr>
              <a:t>Reverse-Polish Notation</a:t>
            </a:r>
          </a:p>
        </p:txBody>
      </p:sp>
      <p:sp>
        <p:nvSpPr>
          <p:cNvPr id="86019" name="Rectangle 3"/>
          <p:cNvSpPr>
            <a:spLocks noGrp="1" noChangeArrowheads="1"/>
          </p:cNvSpPr>
          <p:nvPr>
            <p:ph type="body" idx="1"/>
          </p:nvPr>
        </p:nvSpPr>
        <p:spPr/>
        <p:txBody>
          <a:bodyPr/>
          <a:lstStyle/>
          <a:p>
            <a:pPr>
              <a:buFont typeface="Arial" charset="0"/>
              <a:buNone/>
            </a:pPr>
            <a:r>
              <a:rPr lang="en-US" smtClean="0">
                <a:latin typeface="Arial" charset="0"/>
                <a:cs typeface="Arial" charset="0"/>
              </a:rPr>
              <a:t>	Push </a:t>
            </a:r>
            <a:r>
              <a:rPr lang="en-US" smtClean="0">
                <a:latin typeface="Times New Roman" pitchFamily="18" charset="0"/>
                <a:cs typeface="Arial" charset="0"/>
              </a:rPr>
              <a:t>1</a:t>
            </a:r>
            <a:r>
              <a:rPr lang="en-US" smtClean="0">
                <a:latin typeface="Arial" charset="0"/>
                <a:cs typeface="Arial" charset="0"/>
              </a:rPr>
              <a:t> onto the stack </a:t>
            </a:r>
          </a:p>
          <a:p>
            <a:pPr>
              <a:buFontTx/>
              <a:buNone/>
            </a:pPr>
            <a:r>
              <a:rPr lang="en-US" smtClean="0">
                <a:latin typeface="Arial" charset="0"/>
                <a:cs typeface="Arial" charset="0"/>
              </a:rPr>
              <a:t>		 </a:t>
            </a:r>
            <a:r>
              <a:rPr lang="en-US" sz="2800" smtClean="0">
                <a:latin typeface="Times New Roman" pitchFamily="18" charset="0"/>
                <a:cs typeface="Arial" charset="0"/>
              </a:rPr>
              <a:t>1  </a:t>
            </a:r>
            <a:r>
              <a:rPr lang="en-US" sz="2800" smtClean="0">
                <a:solidFill>
                  <a:srgbClr val="D20000"/>
                </a:solidFill>
                <a:latin typeface="Times New Roman" pitchFamily="18" charset="0"/>
                <a:cs typeface="Arial" charset="0"/>
              </a:rPr>
              <a:t>2</a:t>
            </a:r>
            <a:r>
              <a:rPr lang="en-US" sz="2800" smtClean="0">
                <a:latin typeface="Times New Roman" pitchFamily="18" charset="0"/>
                <a:cs typeface="Arial" charset="0"/>
              </a:rPr>
              <a:t>  3  +  4  5  6  ×  –  7  ×  +  –  8  9  ×  +</a:t>
            </a:r>
          </a:p>
          <a:p>
            <a:pPr>
              <a:buFontTx/>
              <a:buNone/>
            </a:pPr>
            <a:endParaRPr lang="en-US" sz="2800" smtClean="0">
              <a:latin typeface="Times New Roman" pitchFamily="18" charset="0"/>
              <a:cs typeface="Arial" charset="0"/>
            </a:endParaRPr>
          </a:p>
          <a:p>
            <a:pPr>
              <a:buFontTx/>
              <a:buNone/>
            </a:pPr>
            <a:endParaRPr lang="en-US" sz="2800" smtClean="0">
              <a:latin typeface="Times New Roman" pitchFamily="18" charset="0"/>
              <a:cs typeface="Arial" charset="0"/>
            </a:endParaRPr>
          </a:p>
        </p:txBody>
      </p:sp>
      <p:graphicFrame>
        <p:nvGraphicFramePr>
          <p:cNvPr id="81924" name="Group 4"/>
          <p:cNvGraphicFramePr>
            <a:graphicFrameLocks noGrp="1"/>
          </p:cNvGraphicFramePr>
          <p:nvPr/>
        </p:nvGraphicFramePr>
        <p:xfrm>
          <a:off x="9072034" y="3429000"/>
          <a:ext cx="1758951" cy="3108960"/>
        </p:xfrm>
        <a:graphic>
          <a:graphicData uri="http://schemas.openxmlformats.org/drawingml/2006/table">
            <a:tbl>
              <a:tblPr/>
              <a:tblGrid>
                <a:gridCol w="1758951"/>
              </a:tblGrid>
              <a:tr h="2540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a:txBody>
                  <a:tcPr marL="121920" marR="1219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5558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a:txBody>
                  <a:tcPr marL="121920" marR="1219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540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a:txBody>
                  <a:tcPr marL="121920" marR="1219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540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a:txBody>
                  <a:tcPr marL="121920" marR="1219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5558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rgbClr val="D20000"/>
                          </a:solidFill>
                          <a:effectLst/>
                          <a:latin typeface="Times New Roman" pitchFamily="18" charset="0"/>
                        </a:rPr>
                        <a:t>2</a:t>
                      </a:r>
                    </a:p>
                  </a:txBody>
                  <a:tcPr marL="121920" marR="1219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540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Times New Roman" pitchFamily="18" charset="0"/>
                        </a:rPr>
                        <a:t>1</a:t>
                      </a:r>
                    </a:p>
                  </a:txBody>
                  <a:tcPr marL="121920" marR="1219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4164913565"/>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ChangeArrowheads="1"/>
          </p:cNvSpPr>
          <p:nvPr>
            <p:ph type="title"/>
          </p:nvPr>
        </p:nvSpPr>
        <p:spPr/>
        <p:txBody>
          <a:bodyPr/>
          <a:lstStyle/>
          <a:p>
            <a:r>
              <a:rPr lang="en-US" smtClean="0">
                <a:latin typeface="Arial" charset="0"/>
                <a:cs typeface="Arial" charset="0"/>
              </a:rPr>
              <a:t>Reverse-Polish Notation</a:t>
            </a:r>
          </a:p>
        </p:txBody>
      </p:sp>
      <p:sp>
        <p:nvSpPr>
          <p:cNvPr id="87043" name="Rectangle 3"/>
          <p:cNvSpPr>
            <a:spLocks noGrp="1" noChangeArrowheads="1"/>
          </p:cNvSpPr>
          <p:nvPr>
            <p:ph type="body" idx="1"/>
          </p:nvPr>
        </p:nvSpPr>
        <p:spPr/>
        <p:txBody>
          <a:bodyPr/>
          <a:lstStyle/>
          <a:p>
            <a:pPr>
              <a:buFont typeface="Arial" charset="0"/>
              <a:buNone/>
            </a:pPr>
            <a:r>
              <a:rPr lang="en-US" smtClean="0">
                <a:latin typeface="Arial" charset="0"/>
                <a:cs typeface="Arial" charset="0"/>
              </a:rPr>
              <a:t>	Push </a:t>
            </a:r>
            <a:r>
              <a:rPr lang="en-US" smtClean="0">
                <a:latin typeface="Times New Roman" pitchFamily="18" charset="0"/>
                <a:cs typeface="Arial" charset="0"/>
              </a:rPr>
              <a:t>3</a:t>
            </a:r>
            <a:r>
              <a:rPr lang="en-US" smtClean="0">
                <a:latin typeface="Arial" charset="0"/>
                <a:cs typeface="Arial" charset="0"/>
              </a:rPr>
              <a:t> onto the stack </a:t>
            </a:r>
          </a:p>
          <a:p>
            <a:pPr>
              <a:buFontTx/>
              <a:buNone/>
            </a:pPr>
            <a:r>
              <a:rPr lang="en-US" smtClean="0">
                <a:latin typeface="Arial" charset="0"/>
                <a:cs typeface="Arial" charset="0"/>
              </a:rPr>
              <a:t>		 </a:t>
            </a:r>
            <a:r>
              <a:rPr lang="en-US" sz="2800" smtClean="0">
                <a:latin typeface="Times New Roman" pitchFamily="18" charset="0"/>
                <a:cs typeface="Arial" charset="0"/>
              </a:rPr>
              <a:t>1  2  </a:t>
            </a:r>
            <a:r>
              <a:rPr lang="en-US" sz="2800" smtClean="0">
                <a:solidFill>
                  <a:srgbClr val="D20000"/>
                </a:solidFill>
                <a:latin typeface="Times New Roman" pitchFamily="18" charset="0"/>
                <a:cs typeface="Arial" charset="0"/>
              </a:rPr>
              <a:t>3</a:t>
            </a:r>
            <a:r>
              <a:rPr lang="en-US" sz="2800" smtClean="0">
                <a:latin typeface="Times New Roman" pitchFamily="18" charset="0"/>
                <a:cs typeface="Arial" charset="0"/>
              </a:rPr>
              <a:t>  +  4  5  6  ×  –  7  ×  +  –  8  9  ×  +</a:t>
            </a:r>
          </a:p>
          <a:p>
            <a:pPr>
              <a:buFontTx/>
              <a:buNone/>
            </a:pPr>
            <a:endParaRPr lang="en-US" sz="2800" smtClean="0">
              <a:latin typeface="Times New Roman" pitchFamily="18" charset="0"/>
              <a:cs typeface="Arial" charset="0"/>
            </a:endParaRPr>
          </a:p>
          <a:p>
            <a:pPr>
              <a:buFontTx/>
              <a:buNone/>
            </a:pPr>
            <a:endParaRPr lang="en-US" sz="2800" smtClean="0">
              <a:latin typeface="Times New Roman" pitchFamily="18" charset="0"/>
              <a:cs typeface="Arial" charset="0"/>
            </a:endParaRPr>
          </a:p>
        </p:txBody>
      </p:sp>
      <p:graphicFrame>
        <p:nvGraphicFramePr>
          <p:cNvPr id="82948" name="Group 4"/>
          <p:cNvGraphicFramePr>
            <a:graphicFrameLocks noGrp="1"/>
          </p:cNvGraphicFramePr>
          <p:nvPr/>
        </p:nvGraphicFramePr>
        <p:xfrm>
          <a:off x="9072034" y="3429000"/>
          <a:ext cx="1758951" cy="3108960"/>
        </p:xfrm>
        <a:graphic>
          <a:graphicData uri="http://schemas.openxmlformats.org/drawingml/2006/table">
            <a:tbl>
              <a:tblPr/>
              <a:tblGrid>
                <a:gridCol w="1758951"/>
              </a:tblGrid>
              <a:tr h="2540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a:txBody>
                  <a:tcPr marL="121920" marR="1219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5558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a:txBody>
                  <a:tcPr marL="121920" marR="1219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540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a:txBody>
                  <a:tcPr marL="121920" marR="1219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540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rgbClr val="D20000"/>
                          </a:solidFill>
                          <a:effectLst/>
                          <a:latin typeface="Times New Roman" pitchFamily="18" charset="0"/>
                        </a:rPr>
                        <a:t>3</a:t>
                      </a:r>
                    </a:p>
                  </a:txBody>
                  <a:tcPr marL="121920" marR="1219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5558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Times New Roman" pitchFamily="18" charset="0"/>
                        </a:rPr>
                        <a:t>2</a:t>
                      </a:r>
                    </a:p>
                  </a:txBody>
                  <a:tcPr marL="121920" marR="1219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540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Times New Roman" pitchFamily="18" charset="0"/>
                        </a:rPr>
                        <a:t>1</a:t>
                      </a:r>
                    </a:p>
                  </a:txBody>
                  <a:tcPr marL="121920" marR="1219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1168897027"/>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ChangeArrowheads="1"/>
          </p:cNvSpPr>
          <p:nvPr>
            <p:ph type="title"/>
          </p:nvPr>
        </p:nvSpPr>
        <p:spPr/>
        <p:txBody>
          <a:bodyPr/>
          <a:lstStyle/>
          <a:p>
            <a:r>
              <a:rPr lang="en-US" smtClean="0">
                <a:latin typeface="Arial" charset="0"/>
                <a:cs typeface="Arial" charset="0"/>
              </a:rPr>
              <a:t>Reverse-Polish Notation</a:t>
            </a:r>
          </a:p>
        </p:txBody>
      </p:sp>
      <p:sp>
        <p:nvSpPr>
          <p:cNvPr id="88067" name="Rectangle 3"/>
          <p:cNvSpPr>
            <a:spLocks noGrp="1" noChangeArrowheads="1"/>
          </p:cNvSpPr>
          <p:nvPr>
            <p:ph type="body" idx="1"/>
          </p:nvPr>
        </p:nvSpPr>
        <p:spPr/>
        <p:txBody>
          <a:bodyPr/>
          <a:lstStyle/>
          <a:p>
            <a:pPr>
              <a:buFont typeface="Arial" charset="0"/>
              <a:buNone/>
            </a:pPr>
            <a:r>
              <a:rPr lang="en-US" smtClean="0">
                <a:latin typeface="Arial" charset="0"/>
                <a:cs typeface="Arial" charset="0"/>
              </a:rPr>
              <a:t>	Pop </a:t>
            </a:r>
            <a:r>
              <a:rPr lang="en-US" smtClean="0">
                <a:latin typeface="Times New Roman" pitchFamily="18" charset="0"/>
                <a:cs typeface="Arial" charset="0"/>
              </a:rPr>
              <a:t>3</a:t>
            </a:r>
            <a:r>
              <a:rPr lang="en-US" smtClean="0">
                <a:latin typeface="Arial" charset="0"/>
                <a:cs typeface="Arial" charset="0"/>
              </a:rPr>
              <a:t> and </a:t>
            </a:r>
            <a:r>
              <a:rPr lang="en-US" smtClean="0">
                <a:latin typeface="Times New Roman" pitchFamily="18" charset="0"/>
                <a:cs typeface="Arial" charset="0"/>
              </a:rPr>
              <a:t>2</a:t>
            </a:r>
            <a:r>
              <a:rPr lang="en-US" smtClean="0">
                <a:latin typeface="Arial" charset="0"/>
                <a:cs typeface="Arial" charset="0"/>
              </a:rPr>
              <a:t> and push </a:t>
            </a:r>
            <a:r>
              <a:rPr lang="en-US" smtClean="0">
                <a:latin typeface="Times New Roman" pitchFamily="18" charset="0"/>
                <a:cs typeface="Arial" charset="0"/>
              </a:rPr>
              <a:t>2 </a:t>
            </a:r>
            <a:r>
              <a:rPr lang="en-US" smtClean="0">
                <a:solidFill>
                  <a:srgbClr val="D20000"/>
                </a:solidFill>
                <a:latin typeface="Times New Roman" pitchFamily="18" charset="0"/>
                <a:cs typeface="Arial" charset="0"/>
              </a:rPr>
              <a:t>+</a:t>
            </a:r>
            <a:r>
              <a:rPr lang="en-US" smtClean="0">
                <a:latin typeface="Times New Roman" pitchFamily="18" charset="0"/>
                <a:cs typeface="Arial" charset="0"/>
              </a:rPr>
              <a:t> 3 = 5</a:t>
            </a:r>
            <a:endParaRPr lang="en-US" smtClean="0">
              <a:latin typeface="Arial" charset="0"/>
              <a:cs typeface="Arial" charset="0"/>
            </a:endParaRPr>
          </a:p>
          <a:p>
            <a:pPr>
              <a:buFontTx/>
              <a:buNone/>
            </a:pPr>
            <a:r>
              <a:rPr lang="en-US" smtClean="0">
                <a:latin typeface="Arial" charset="0"/>
                <a:cs typeface="Arial" charset="0"/>
              </a:rPr>
              <a:t>		 </a:t>
            </a:r>
            <a:r>
              <a:rPr lang="en-US" sz="2800" smtClean="0">
                <a:latin typeface="Times New Roman" pitchFamily="18" charset="0"/>
                <a:cs typeface="Arial" charset="0"/>
              </a:rPr>
              <a:t>1  2  3  </a:t>
            </a:r>
            <a:r>
              <a:rPr lang="en-US" sz="2800" smtClean="0">
                <a:solidFill>
                  <a:srgbClr val="D20000"/>
                </a:solidFill>
                <a:latin typeface="Times New Roman" pitchFamily="18" charset="0"/>
                <a:cs typeface="Arial" charset="0"/>
              </a:rPr>
              <a:t>+</a:t>
            </a:r>
            <a:r>
              <a:rPr lang="en-US" sz="2800" smtClean="0">
                <a:latin typeface="Times New Roman" pitchFamily="18" charset="0"/>
                <a:cs typeface="Arial" charset="0"/>
              </a:rPr>
              <a:t>  4  5  6  ×  –  7  ×  +  –  8  9  ×  +</a:t>
            </a:r>
          </a:p>
          <a:p>
            <a:pPr>
              <a:buFontTx/>
              <a:buNone/>
            </a:pPr>
            <a:endParaRPr lang="en-US" sz="2800" smtClean="0">
              <a:latin typeface="Times New Roman" pitchFamily="18" charset="0"/>
              <a:cs typeface="Arial" charset="0"/>
            </a:endParaRPr>
          </a:p>
          <a:p>
            <a:pPr>
              <a:buFontTx/>
              <a:buNone/>
            </a:pPr>
            <a:endParaRPr lang="en-US" sz="2800" smtClean="0">
              <a:latin typeface="Times New Roman" pitchFamily="18" charset="0"/>
              <a:cs typeface="Arial" charset="0"/>
            </a:endParaRPr>
          </a:p>
        </p:txBody>
      </p:sp>
      <p:graphicFrame>
        <p:nvGraphicFramePr>
          <p:cNvPr id="83972" name="Group 4"/>
          <p:cNvGraphicFramePr>
            <a:graphicFrameLocks noGrp="1"/>
          </p:cNvGraphicFramePr>
          <p:nvPr/>
        </p:nvGraphicFramePr>
        <p:xfrm>
          <a:off x="9072034" y="3429000"/>
          <a:ext cx="1758951" cy="3108960"/>
        </p:xfrm>
        <a:graphic>
          <a:graphicData uri="http://schemas.openxmlformats.org/drawingml/2006/table">
            <a:tbl>
              <a:tblPr/>
              <a:tblGrid>
                <a:gridCol w="1758951"/>
              </a:tblGrid>
              <a:tr h="2540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a:txBody>
                  <a:tcPr marL="121920" marR="1219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5558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a:txBody>
                  <a:tcPr marL="121920" marR="1219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540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a:txBody>
                  <a:tcPr marL="121920" marR="1219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540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a:txBody>
                  <a:tcPr marL="121920" marR="1219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5558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rgbClr val="D20000"/>
                          </a:solidFill>
                          <a:effectLst/>
                          <a:latin typeface="Times New Roman" pitchFamily="18" charset="0"/>
                        </a:rPr>
                        <a:t>5</a:t>
                      </a:r>
                    </a:p>
                  </a:txBody>
                  <a:tcPr marL="121920" marR="1219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540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Times New Roman" pitchFamily="18" charset="0"/>
                        </a:rPr>
                        <a:t>1</a:t>
                      </a:r>
                    </a:p>
                  </a:txBody>
                  <a:tcPr marL="121920" marR="1219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1943649323"/>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ChangeArrowheads="1"/>
          </p:cNvSpPr>
          <p:nvPr>
            <p:ph type="title"/>
          </p:nvPr>
        </p:nvSpPr>
        <p:spPr/>
        <p:txBody>
          <a:bodyPr/>
          <a:lstStyle/>
          <a:p>
            <a:r>
              <a:rPr lang="en-US" smtClean="0">
                <a:latin typeface="Arial" charset="0"/>
                <a:cs typeface="Arial" charset="0"/>
              </a:rPr>
              <a:t>Reverse-Polish Notation</a:t>
            </a:r>
          </a:p>
        </p:txBody>
      </p:sp>
      <p:sp>
        <p:nvSpPr>
          <p:cNvPr id="89091" name="Rectangle 3"/>
          <p:cNvSpPr>
            <a:spLocks noGrp="1" noChangeArrowheads="1"/>
          </p:cNvSpPr>
          <p:nvPr>
            <p:ph type="body" idx="1"/>
          </p:nvPr>
        </p:nvSpPr>
        <p:spPr/>
        <p:txBody>
          <a:bodyPr/>
          <a:lstStyle/>
          <a:p>
            <a:pPr>
              <a:buFont typeface="Arial" charset="0"/>
              <a:buNone/>
            </a:pPr>
            <a:r>
              <a:rPr lang="en-US" smtClean="0">
                <a:latin typeface="Arial" charset="0"/>
                <a:cs typeface="Arial" charset="0"/>
              </a:rPr>
              <a:t>	Push </a:t>
            </a:r>
            <a:r>
              <a:rPr lang="en-US" smtClean="0">
                <a:latin typeface="Times New Roman" pitchFamily="18" charset="0"/>
                <a:cs typeface="Arial" charset="0"/>
              </a:rPr>
              <a:t>4</a:t>
            </a:r>
            <a:r>
              <a:rPr lang="en-US" smtClean="0">
                <a:latin typeface="Arial" charset="0"/>
                <a:cs typeface="Arial" charset="0"/>
              </a:rPr>
              <a:t> onto the stack </a:t>
            </a:r>
          </a:p>
          <a:p>
            <a:pPr>
              <a:buFontTx/>
              <a:buNone/>
            </a:pPr>
            <a:r>
              <a:rPr lang="en-US" smtClean="0">
                <a:latin typeface="Arial" charset="0"/>
                <a:cs typeface="Arial" charset="0"/>
              </a:rPr>
              <a:t>		 </a:t>
            </a:r>
            <a:r>
              <a:rPr lang="en-US" sz="2800" smtClean="0">
                <a:latin typeface="Times New Roman" pitchFamily="18" charset="0"/>
                <a:cs typeface="Arial" charset="0"/>
              </a:rPr>
              <a:t>1  2  3  +  </a:t>
            </a:r>
            <a:r>
              <a:rPr lang="en-US" sz="2800" smtClean="0">
                <a:solidFill>
                  <a:srgbClr val="D20000"/>
                </a:solidFill>
                <a:latin typeface="Times New Roman" pitchFamily="18" charset="0"/>
                <a:cs typeface="Arial" charset="0"/>
              </a:rPr>
              <a:t>4</a:t>
            </a:r>
            <a:r>
              <a:rPr lang="en-US" sz="2800" smtClean="0">
                <a:latin typeface="Times New Roman" pitchFamily="18" charset="0"/>
                <a:cs typeface="Arial" charset="0"/>
              </a:rPr>
              <a:t>  5  6  ×  –  7  ×  +  –  8  9  ×  +</a:t>
            </a:r>
          </a:p>
          <a:p>
            <a:pPr>
              <a:buFontTx/>
              <a:buNone/>
            </a:pPr>
            <a:endParaRPr lang="en-US" sz="2800" smtClean="0">
              <a:latin typeface="Times New Roman" pitchFamily="18" charset="0"/>
              <a:cs typeface="Arial" charset="0"/>
            </a:endParaRPr>
          </a:p>
          <a:p>
            <a:pPr>
              <a:buFontTx/>
              <a:buNone/>
            </a:pPr>
            <a:endParaRPr lang="en-US" sz="2800" smtClean="0">
              <a:latin typeface="Times New Roman" pitchFamily="18" charset="0"/>
              <a:cs typeface="Arial" charset="0"/>
            </a:endParaRPr>
          </a:p>
        </p:txBody>
      </p:sp>
      <p:graphicFrame>
        <p:nvGraphicFramePr>
          <p:cNvPr id="84996" name="Group 4"/>
          <p:cNvGraphicFramePr>
            <a:graphicFrameLocks noGrp="1"/>
          </p:cNvGraphicFramePr>
          <p:nvPr/>
        </p:nvGraphicFramePr>
        <p:xfrm>
          <a:off x="9072034" y="3429000"/>
          <a:ext cx="1758951" cy="3108960"/>
        </p:xfrm>
        <a:graphic>
          <a:graphicData uri="http://schemas.openxmlformats.org/drawingml/2006/table">
            <a:tbl>
              <a:tblPr/>
              <a:tblGrid>
                <a:gridCol w="1758951"/>
              </a:tblGrid>
              <a:tr h="2540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a:txBody>
                  <a:tcPr marL="121920" marR="1219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5558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a:txBody>
                  <a:tcPr marL="121920" marR="1219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540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a:txBody>
                  <a:tcPr marL="121920" marR="1219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540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rgbClr val="D20000"/>
                          </a:solidFill>
                          <a:effectLst/>
                          <a:latin typeface="Times New Roman" pitchFamily="18" charset="0"/>
                        </a:rPr>
                        <a:t>4</a:t>
                      </a:r>
                    </a:p>
                  </a:txBody>
                  <a:tcPr marL="121920" marR="1219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5558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Times New Roman" pitchFamily="18" charset="0"/>
                        </a:rPr>
                        <a:t>5</a:t>
                      </a:r>
                    </a:p>
                  </a:txBody>
                  <a:tcPr marL="121920" marR="1219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540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Times New Roman" pitchFamily="18" charset="0"/>
                        </a:rPr>
                        <a:t>1</a:t>
                      </a:r>
                    </a:p>
                  </a:txBody>
                  <a:tcPr marL="121920" marR="1219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3584973113"/>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p:txBody>
          <a:bodyPr/>
          <a:lstStyle/>
          <a:p>
            <a:r>
              <a:rPr lang="en-US" smtClean="0">
                <a:latin typeface="Arial" charset="0"/>
                <a:cs typeface="Arial" charset="0"/>
              </a:rPr>
              <a:t>Reverse-Polish Notation</a:t>
            </a:r>
          </a:p>
        </p:txBody>
      </p:sp>
      <p:sp>
        <p:nvSpPr>
          <p:cNvPr id="90115" name="Rectangle 3"/>
          <p:cNvSpPr>
            <a:spLocks noGrp="1" noChangeArrowheads="1"/>
          </p:cNvSpPr>
          <p:nvPr>
            <p:ph type="body" idx="1"/>
          </p:nvPr>
        </p:nvSpPr>
        <p:spPr/>
        <p:txBody>
          <a:bodyPr/>
          <a:lstStyle/>
          <a:p>
            <a:pPr>
              <a:buFont typeface="Arial" charset="0"/>
              <a:buNone/>
            </a:pPr>
            <a:r>
              <a:rPr lang="en-US" smtClean="0">
                <a:latin typeface="Arial" charset="0"/>
                <a:cs typeface="Arial" charset="0"/>
              </a:rPr>
              <a:t>	Push </a:t>
            </a:r>
            <a:r>
              <a:rPr lang="en-US" smtClean="0">
                <a:latin typeface="Times New Roman" pitchFamily="18" charset="0"/>
                <a:cs typeface="Arial" charset="0"/>
              </a:rPr>
              <a:t>5</a:t>
            </a:r>
            <a:r>
              <a:rPr lang="en-US" smtClean="0">
                <a:latin typeface="Arial" charset="0"/>
                <a:cs typeface="Arial" charset="0"/>
              </a:rPr>
              <a:t> onto the stack </a:t>
            </a:r>
          </a:p>
          <a:p>
            <a:pPr>
              <a:buFontTx/>
              <a:buNone/>
            </a:pPr>
            <a:r>
              <a:rPr lang="en-US" smtClean="0">
                <a:latin typeface="Arial" charset="0"/>
                <a:cs typeface="Arial" charset="0"/>
              </a:rPr>
              <a:t>		 </a:t>
            </a:r>
            <a:r>
              <a:rPr lang="en-US" sz="2800" smtClean="0">
                <a:latin typeface="Times New Roman" pitchFamily="18" charset="0"/>
                <a:cs typeface="Arial" charset="0"/>
              </a:rPr>
              <a:t>1  2  3  +  4  </a:t>
            </a:r>
            <a:r>
              <a:rPr lang="en-US" sz="2800" smtClean="0">
                <a:solidFill>
                  <a:srgbClr val="D20000"/>
                </a:solidFill>
                <a:latin typeface="Times New Roman" pitchFamily="18" charset="0"/>
                <a:cs typeface="Arial" charset="0"/>
              </a:rPr>
              <a:t>5</a:t>
            </a:r>
            <a:r>
              <a:rPr lang="en-US" sz="2800" smtClean="0">
                <a:latin typeface="Times New Roman" pitchFamily="18" charset="0"/>
                <a:cs typeface="Arial" charset="0"/>
              </a:rPr>
              <a:t>  6  ×  –  7  ×  +  –  8  9  ×  +</a:t>
            </a:r>
          </a:p>
          <a:p>
            <a:pPr>
              <a:buFontTx/>
              <a:buNone/>
            </a:pPr>
            <a:endParaRPr lang="en-US" sz="2800" smtClean="0">
              <a:latin typeface="Times New Roman" pitchFamily="18" charset="0"/>
              <a:cs typeface="Arial" charset="0"/>
            </a:endParaRPr>
          </a:p>
          <a:p>
            <a:pPr>
              <a:buFontTx/>
              <a:buNone/>
            </a:pPr>
            <a:endParaRPr lang="en-US" sz="2800" smtClean="0">
              <a:latin typeface="Times New Roman" pitchFamily="18" charset="0"/>
              <a:cs typeface="Arial" charset="0"/>
            </a:endParaRPr>
          </a:p>
        </p:txBody>
      </p:sp>
      <p:graphicFrame>
        <p:nvGraphicFramePr>
          <p:cNvPr id="86036" name="Group 20"/>
          <p:cNvGraphicFramePr>
            <a:graphicFrameLocks noGrp="1"/>
          </p:cNvGraphicFramePr>
          <p:nvPr/>
        </p:nvGraphicFramePr>
        <p:xfrm>
          <a:off x="9072034" y="3429000"/>
          <a:ext cx="1758951" cy="3108960"/>
        </p:xfrm>
        <a:graphic>
          <a:graphicData uri="http://schemas.openxmlformats.org/drawingml/2006/table">
            <a:tbl>
              <a:tblPr/>
              <a:tblGrid>
                <a:gridCol w="1758951"/>
              </a:tblGrid>
              <a:tr h="2540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a:txBody>
                  <a:tcPr marL="121920" marR="1219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5558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a:txBody>
                  <a:tcPr marL="121920" marR="1219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7783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rgbClr val="D20000"/>
                          </a:solidFill>
                          <a:effectLst/>
                          <a:latin typeface="Times New Roman" pitchFamily="18" charset="0"/>
                        </a:rPr>
                        <a:t>5</a:t>
                      </a:r>
                    </a:p>
                  </a:txBody>
                  <a:tcPr marL="121920" marR="1219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540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Times New Roman" pitchFamily="18" charset="0"/>
                        </a:rPr>
                        <a:t>4</a:t>
                      </a:r>
                    </a:p>
                  </a:txBody>
                  <a:tcPr marL="121920" marR="1219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5558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Times New Roman" pitchFamily="18" charset="0"/>
                        </a:rPr>
                        <a:t>5</a:t>
                      </a:r>
                    </a:p>
                  </a:txBody>
                  <a:tcPr marL="121920" marR="1219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540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Times New Roman" pitchFamily="18" charset="0"/>
                        </a:rPr>
                        <a:t>1</a:t>
                      </a:r>
                    </a:p>
                  </a:txBody>
                  <a:tcPr marL="121920" marR="1219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2018532411"/>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ChangeArrowheads="1"/>
          </p:cNvSpPr>
          <p:nvPr>
            <p:ph type="title"/>
          </p:nvPr>
        </p:nvSpPr>
        <p:spPr/>
        <p:txBody>
          <a:bodyPr/>
          <a:lstStyle/>
          <a:p>
            <a:r>
              <a:rPr lang="en-US" smtClean="0">
                <a:latin typeface="Arial" charset="0"/>
                <a:cs typeface="Arial" charset="0"/>
              </a:rPr>
              <a:t>Reverse-Polish Notation</a:t>
            </a:r>
          </a:p>
        </p:txBody>
      </p:sp>
      <p:sp>
        <p:nvSpPr>
          <p:cNvPr id="91139" name="Rectangle 3"/>
          <p:cNvSpPr>
            <a:spLocks noGrp="1" noChangeArrowheads="1"/>
          </p:cNvSpPr>
          <p:nvPr>
            <p:ph type="body" idx="1"/>
          </p:nvPr>
        </p:nvSpPr>
        <p:spPr/>
        <p:txBody>
          <a:bodyPr/>
          <a:lstStyle/>
          <a:p>
            <a:pPr>
              <a:buFont typeface="Arial" charset="0"/>
              <a:buNone/>
            </a:pPr>
            <a:r>
              <a:rPr lang="en-US" smtClean="0">
                <a:latin typeface="Arial" charset="0"/>
                <a:cs typeface="Arial" charset="0"/>
              </a:rPr>
              <a:t>	Push </a:t>
            </a:r>
            <a:r>
              <a:rPr lang="en-US" smtClean="0">
                <a:latin typeface="Times New Roman" pitchFamily="18" charset="0"/>
                <a:cs typeface="Arial" charset="0"/>
              </a:rPr>
              <a:t>6</a:t>
            </a:r>
            <a:r>
              <a:rPr lang="en-US" smtClean="0">
                <a:latin typeface="Arial" charset="0"/>
                <a:cs typeface="Arial" charset="0"/>
              </a:rPr>
              <a:t> onto the stack </a:t>
            </a:r>
          </a:p>
          <a:p>
            <a:pPr>
              <a:buFontTx/>
              <a:buNone/>
            </a:pPr>
            <a:r>
              <a:rPr lang="en-US" smtClean="0">
                <a:latin typeface="Arial" charset="0"/>
                <a:cs typeface="Arial" charset="0"/>
              </a:rPr>
              <a:t>		 </a:t>
            </a:r>
            <a:r>
              <a:rPr lang="en-US" sz="2800" smtClean="0">
                <a:latin typeface="Times New Roman" pitchFamily="18" charset="0"/>
                <a:cs typeface="Arial" charset="0"/>
              </a:rPr>
              <a:t>1  2  3  +  4  5  </a:t>
            </a:r>
            <a:r>
              <a:rPr lang="en-US" sz="2800" smtClean="0">
                <a:solidFill>
                  <a:srgbClr val="D20000"/>
                </a:solidFill>
                <a:latin typeface="Times New Roman" pitchFamily="18" charset="0"/>
                <a:cs typeface="Arial" charset="0"/>
              </a:rPr>
              <a:t>6</a:t>
            </a:r>
            <a:r>
              <a:rPr lang="en-US" sz="2800" smtClean="0">
                <a:latin typeface="Times New Roman" pitchFamily="18" charset="0"/>
                <a:cs typeface="Arial" charset="0"/>
              </a:rPr>
              <a:t>  ×  –  7  ×  +  –  8  9  ×  +</a:t>
            </a:r>
          </a:p>
          <a:p>
            <a:pPr>
              <a:buFontTx/>
              <a:buNone/>
            </a:pPr>
            <a:endParaRPr lang="en-US" sz="2800" smtClean="0">
              <a:latin typeface="Times New Roman" pitchFamily="18" charset="0"/>
              <a:cs typeface="Arial" charset="0"/>
            </a:endParaRPr>
          </a:p>
          <a:p>
            <a:pPr>
              <a:buFontTx/>
              <a:buNone/>
            </a:pPr>
            <a:endParaRPr lang="en-US" sz="2800" smtClean="0">
              <a:latin typeface="Times New Roman" pitchFamily="18" charset="0"/>
              <a:cs typeface="Arial" charset="0"/>
            </a:endParaRPr>
          </a:p>
        </p:txBody>
      </p:sp>
      <p:graphicFrame>
        <p:nvGraphicFramePr>
          <p:cNvPr id="87044" name="Group 4"/>
          <p:cNvGraphicFramePr>
            <a:graphicFrameLocks noGrp="1"/>
          </p:cNvGraphicFramePr>
          <p:nvPr/>
        </p:nvGraphicFramePr>
        <p:xfrm>
          <a:off x="9072034" y="3429000"/>
          <a:ext cx="1758951" cy="3108960"/>
        </p:xfrm>
        <a:graphic>
          <a:graphicData uri="http://schemas.openxmlformats.org/drawingml/2006/table">
            <a:tbl>
              <a:tblPr/>
              <a:tblGrid>
                <a:gridCol w="1758951"/>
              </a:tblGrid>
              <a:tr h="2540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a:txBody>
                  <a:tcPr marL="121920" marR="1219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5558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rgbClr val="D20000"/>
                          </a:solidFill>
                          <a:effectLst/>
                          <a:latin typeface="Times New Roman" pitchFamily="18" charset="0"/>
                        </a:rPr>
                        <a:t>6</a:t>
                      </a:r>
                    </a:p>
                  </a:txBody>
                  <a:tcPr marL="121920" marR="1219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540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Times New Roman" pitchFamily="18" charset="0"/>
                        </a:rPr>
                        <a:t>5</a:t>
                      </a:r>
                    </a:p>
                  </a:txBody>
                  <a:tcPr marL="121920" marR="1219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540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Times New Roman" pitchFamily="18" charset="0"/>
                        </a:rPr>
                        <a:t>4</a:t>
                      </a:r>
                    </a:p>
                  </a:txBody>
                  <a:tcPr marL="121920" marR="1219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5558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Times New Roman" pitchFamily="18" charset="0"/>
                        </a:rPr>
                        <a:t>5</a:t>
                      </a:r>
                    </a:p>
                  </a:txBody>
                  <a:tcPr marL="121920" marR="1219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540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Times New Roman" pitchFamily="18" charset="0"/>
                        </a:rPr>
                        <a:t>1</a:t>
                      </a:r>
                    </a:p>
                  </a:txBody>
                  <a:tcPr marL="121920" marR="1219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478466097"/>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title"/>
          </p:nvPr>
        </p:nvSpPr>
        <p:spPr/>
        <p:txBody>
          <a:bodyPr/>
          <a:lstStyle/>
          <a:p>
            <a:r>
              <a:rPr lang="en-US" smtClean="0">
                <a:latin typeface="Arial" charset="0"/>
                <a:cs typeface="Arial" charset="0"/>
              </a:rPr>
              <a:t>Reverse-Polish Notation</a:t>
            </a:r>
          </a:p>
        </p:txBody>
      </p:sp>
      <p:sp>
        <p:nvSpPr>
          <p:cNvPr id="92163" name="Rectangle 3"/>
          <p:cNvSpPr>
            <a:spLocks noGrp="1" noChangeArrowheads="1"/>
          </p:cNvSpPr>
          <p:nvPr>
            <p:ph type="body" idx="1"/>
          </p:nvPr>
        </p:nvSpPr>
        <p:spPr>
          <a:xfrm>
            <a:off x="609600" y="1598613"/>
            <a:ext cx="10972800" cy="4525962"/>
          </a:xfrm>
        </p:spPr>
        <p:txBody>
          <a:bodyPr/>
          <a:lstStyle/>
          <a:p>
            <a:pPr>
              <a:buFont typeface="Arial" charset="0"/>
              <a:buNone/>
            </a:pPr>
            <a:r>
              <a:rPr lang="en-US" smtClean="0">
                <a:latin typeface="Arial" charset="0"/>
                <a:cs typeface="Arial" charset="0"/>
              </a:rPr>
              <a:t>	Pop </a:t>
            </a:r>
            <a:r>
              <a:rPr lang="en-US" smtClean="0">
                <a:latin typeface="Times New Roman" pitchFamily="18" charset="0"/>
                <a:cs typeface="Arial" charset="0"/>
              </a:rPr>
              <a:t>6</a:t>
            </a:r>
            <a:r>
              <a:rPr lang="en-US" smtClean="0">
                <a:latin typeface="Arial" charset="0"/>
                <a:cs typeface="Arial" charset="0"/>
              </a:rPr>
              <a:t> and </a:t>
            </a:r>
            <a:r>
              <a:rPr lang="en-US" smtClean="0">
                <a:latin typeface="Times New Roman" pitchFamily="18" charset="0"/>
                <a:cs typeface="Arial" charset="0"/>
              </a:rPr>
              <a:t>5</a:t>
            </a:r>
            <a:r>
              <a:rPr lang="en-US" smtClean="0">
                <a:latin typeface="Arial" charset="0"/>
                <a:cs typeface="Arial" charset="0"/>
              </a:rPr>
              <a:t> and push </a:t>
            </a:r>
            <a:r>
              <a:rPr lang="en-US" smtClean="0">
                <a:latin typeface="Times New Roman" pitchFamily="18" charset="0"/>
                <a:cs typeface="Arial" charset="0"/>
              </a:rPr>
              <a:t>5 </a:t>
            </a:r>
            <a:r>
              <a:rPr lang="en-US" smtClean="0">
                <a:solidFill>
                  <a:srgbClr val="D20000"/>
                </a:solidFill>
                <a:latin typeface="Times New Roman" pitchFamily="18" charset="0"/>
                <a:cs typeface="Arial" charset="0"/>
              </a:rPr>
              <a:t>×</a:t>
            </a:r>
            <a:r>
              <a:rPr lang="en-US" smtClean="0">
                <a:latin typeface="Times New Roman" pitchFamily="18" charset="0"/>
                <a:cs typeface="Arial" charset="0"/>
              </a:rPr>
              <a:t> 6 = 30</a:t>
            </a:r>
            <a:endParaRPr lang="en-US" smtClean="0">
              <a:latin typeface="Arial" charset="0"/>
              <a:cs typeface="Arial" charset="0"/>
            </a:endParaRPr>
          </a:p>
          <a:p>
            <a:pPr>
              <a:buFontTx/>
              <a:buNone/>
            </a:pPr>
            <a:r>
              <a:rPr lang="en-US" smtClean="0">
                <a:latin typeface="Arial" charset="0"/>
                <a:cs typeface="Arial" charset="0"/>
              </a:rPr>
              <a:t>		 </a:t>
            </a:r>
            <a:r>
              <a:rPr lang="en-US" sz="2800" smtClean="0">
                <a:latin typeface="Times New Roman" pitchFamily="18" charset="0"/>
                <a:cs typeface="Arial" charset="0"/>
              </a:rPr>
              <a:t>1  2  3  +  4  5  6  </a:t>
            </a:r>
            <a:r>
              <a:rPr lang="en-US" sz="2800" smtClean="0">
                <a:solidFill>
                  <a:srgbClr val="D20000"/>
                </a:solidFill>
                <a:latin typeface="Times New Roman" pitchFamily="18" charset="0"/>
                <a:cs typeface="Arial" charset="0"/>
              </a:rPr>
              <a:t>×</a:t>
            </a:r>
            <a:r>
              <a:rPr lang="en-US" sz="2800" smtClean="0">
                <a:latin typeface="Times New Roman" pitchFamily="18" charset="0"/>
                <a:cs typeface="Arial" charset="0"/>
              </a:rPr>
              <a:t>  –  7  ×  +  –  8  9  ×  +</a:t>
            </a:r>
          </a:p>
          <a:p>
            <a:pPr>
              <a:buFontTx/>
              <a:buNone/>
            </a:pPr>
            <a:endParaRPr lang="en-US" sz="2800" smtClean="0">
              <a:latin typeface="Times New Roman" pitchFamily="18" charset="0"/>
              <a:cs typeface="Arial" charset="0"/>
            </a:endParaRPr>
          </a:p>
          <a:p>
            <a:pPr>
              <a:buFontTx/>
              <a:buNone/>
            </a:pPr>
            <a:endParaRPr lang="en-US" sz="2800" smtClean="0">
              <a:latin typeface="Times New Roman" pitchFamily="18" charset="0"/>
              <a:cs typeface="Arial" charset="0"/>
            </a:endParaRPr>
          </a:p>
        </p:txBody>
      </p:sp>
      <p:graphicFrame>
        <p:nvGraphicFramePr>
          <p:cNvPr id="88068" name="Group 4"/>
          <p:cNvGraphicFramePr>
            <a:graphicFrameLocks noGrp="1"/>
          </p:cNvGraphicFramePr>
          <p:nvPr/>
        </p:nvGraphicFramePr>
        <p:xfrm>
          <a:off x="9072034" y="3429000"/>
          <a:ext cx="1758951" cy="3108960"/>
        </p:xfrm>
        <a:graphic>
          <a:graphicData uri="http://schemas.openxmlformats.org/drawingml/2006/table">
            <a:tbl>
              <a:tblPr/>
              <a:tblGrid>
                <a:gridCol w="1758951"/>
              </a:tblGrid>
              <a:tr h="2540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a:txBody>
                  <a:tcPr marL="121920" marR="1219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5558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a:txBody>
                  <a:tcPr marL="121920" marR="1219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540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rgbClr val="D20000"/>
                          </a:solidFill>
                          <a:effectLst/>
                          <a:latin typeface="Times New Roman" pitchFamily="18" charset="0"/>
                        </a:rPr>
                        <a:t>30</a:t>
                      </a:r>
                    </a:p>
                  </a:txBody>
                  <a:tcPr marL="121920" marR="1219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540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Times New Roman" pitchFamily="18" charset="0"/>
                        </a:rPr>
                        <a:t>4</a:t>
                      </a:r>
                    </a:p>
                  </a:txBody>
                  <a:tcPr marL="121920" marR="1219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5558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Times New Roman" pitchFamily="18" charset="0"/>
                        </a:rPr>
                        <a:t>5</a:t>
                      </a:r>
                    </a:p>
                  </a:txBody>
                  <a:tcPr marL="121920" marR="1219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540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Times New Roman" pitchFamily="18" charset="0"/>
                        </a:rPr>
                        <a:t>1</a:t>
                      </a:r>
                    </a:p>
                  </a:txBody>
                  <a:tcPr marL="121920" marR="1219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1667553640"/>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p:cNvSpPr>
            <a:spLocks noGrp="1" noChangeArrowheads="1"/>
          </p:cNvSpPr>
          <p:nvPr>
            <p:ph type="title"/>
          </p:nvPr>
        </p:nvSpPr>
        <p:spPr/>
        <p:txBody>
          <a:bodyPr/>
          <a:lstStyle/>
          <a:p>
            <a:r>
              <a:rPr lang="en-US" smtClean="0">
                <a:latin typeface="Arial" charset="0"/>
                <a:cs typeface="Arial" charset="0"/>
              </a:rPr>
              <a:t>Reverse-Polish Notation</a:t>
            </a:r>
          </a:p>
        </p:txBody>
      </p:sp>
      <p:sp>
        <p:nvSpPr>
          <p:cNvPr id="93187" name="Rectangle 3"/>
          <p:cNvSpPr>
            <a:spLocks noGrp="1" noChangeArrowheads="1"/>
          </p:cNvSpPr>
          <p:nvPr>
            <p:ph type="body" idx="1"/>
          </p:nvPr>
        </p:nvSpPr>
        <p:spPr>
          <a:xfrm>
            <a:off x="609601" y="1600201"/>
            <a:ext cx="10767484" cy="4525963"/>
          </a:xfrm>
        </p:spPr>
        <p:txBody>
          <a:bodyPr/>
          <a:lstStyle/>
          <a:p>
            <a:pPr>
              <a:buFont typeface="Arial" charset="0"/>
              <a:buNone/>
            </a:pPr>
            <a:r>
              <a:rPr lang="en-US" smtClean="0">
                <a:latin typeface="Arial" charset="0"/>
                <a:cs typeface="Arial" charset="0"/>
              </a:rPr>
              <a:t>	Pop </a:t>
            </a:r>
            <a:r>
              <a:rPr lang="en-US" smtClean="0">
                <a:latin typeface="Times New Roman" pitchFamily="18" charset="0"/>
                <a:cs typeface="Arial" charset="0"/>
              </a:rPr>
              <a:t>30</a:t>
            </a:r>
            <a:r>
              <a:rPr lang="en-US" smtClean="0">
                <a:latin typeface="Arial" charset="0"/>
                <a:cs typeface="Arial" charset="0"/>
              </a:rPr>
              <a:t> and </a:t>
            </a:r>
            <a:r>
              <a:rPr lang="en-US" smtClean="0">
                <a:latin typeface="Times New Roman" pitchFamily="18" charset="0"/>
                <a:cs typeface="Arial" charset="0"/>
              </a:rPr>
              <a:t>4</a:t>
            </a:r>
            <a:r>
              <a:rPr lang="en-US" smtClean="0">
                <a:latin typeface="Arial" charset="0"/>
                <a:cs typeface="Arial" charset="0"/>
              </a:rPr>
              <a:t> and push </a:t>
            </a:r>
            <a:r>
              <a:rPr lang="en-US" smtClean="0">
                <a:latin typeface="Times New Roman" pitchFamily="18" charset="0"/>
                <a:cs typeface="Arial" charset="0"/>
              </a:rPr>
              <a:t>4 </a:t>
            </a:r>
            <a:r>
              <a:rPr lang="en-US" smtClean="0">
                <a:solidFill>
                  <a:srgbClr val="D20000"/>
                </a:solidFill>
                <a:latin typeface="Times New Roman" pitchFamily="18" charset="0"/>
                <a:cs typeface="Arial" charset="0"/>
              </a:rPr>
              <a:t>–</a:t>
            </a:r>
            <a:r>
              <a:rPr lang="en-US" smtClean="0">
                <a:latin typeface="Times New Roman" pitchFamily="18" charset="0"/>
                <a:cs typeface="Arial" charset="0"/>
              </a:rPr>
              <a:t> 30 = –26</a:t>
            </a:r>
            <a:endParaRPr lang="en-US" smtClean="0">
              <a:latin typeface="Arial" charset="0"/>
              <a:cs typeface="Arial" charset="0"/>
            </a:endParaRPr>
          </a:p>
          <a:p>
            <a:pPr>
              <a:buFontTx/>
              <a:buNone/>
            </a:pPr>
            <a:r>
              <a:rPr lang="en-US" smtClean="0">
                <a:latin typeface="Arial" charset="0"/>
                <a:cs typeface="Arial" charset="0"/>
              </a:rPr>
              <a:t>		 </a:t>
            </a:r>
            <a:r>
              <a:rPr lang="en-US" sz="2800" smtClean="0">
                <a:latin typeface="Times New Roman" pitchFamily="18" charset="0"/>
                <a:cs typeface="Arial" charset="0"/>
              </a:rPr>
              <a:t>1  2  3  +  4  5  6  ×  </a:t>
            </a:r>
            <a:r>
              <a:rPr lang="en-US" sz="2800" smtClean="0">
                <a:solidFill>
                  <a:srgbClr val="D20000"/>
                </a:solidFill>
                <a:latin typeface="Times New Roman" pitchFamily="18" charset="0"/>
                <a:cs typeface="Arial" charset="0"/>
              </a:rPr>
              <a:t>–</a:t>
            </a:r>
            <a:r>
              <a:rPr lang="en-US" sz="2800" smtClean="0">
                <a:latin typeface="Times New Roman" pitchFamily="18" charset="0"/>
                <a:cs typeface="Arial" charset="0"/>
              </a:rPr>
              <a:t>  7  ×  +  –  8  9  ×  +</a:t>
            </a:r>
          </a:p>
          <a:p>
            <a:pPr>
              <a:buFontTx/>
              <a:buNone/>
            </a:pPr>
            <a:endParaRPr lang="en-US" sz="2800" smtClean="0">
              <a:latin typeface="Times New Roman" pitchFamily="18" charset="0"/>
              <a:cs typeface="Arial" charset="0"/>
            </a:endParaRPr>
          </a:p>
          <a:p>
            <a:pPr>
              <a:buFontTx/>
              <a:buNone/>
            </a:pPr>
            <a:endParaRPr lang="en-US" sz="2800" smtClean="0">
              <a:latin typeface="Times New Roman" pitchFamily="18" charset="0"/>
              <a:cs typeface="Arial" charset="0"/>
            </a:endParaRPr>
          </a:p>
        </p:txBody>
      </p:sp>
      <p:graphicFrame>
        <p:nvGraphicFramePr>
          <p:cNvPr id="89109" name="Group 21"/>
          <p:cNvGraphicFramePr>
            <a:graphicFrameLocks noGrp="1"/>
          </p:cNvGraphicFramePr>
          <p:nvPr/>
        </p:nvGraphicFramePr>
        <p:xfrm>
          <a:off x="9072034" y="3429000"/>
          <a:ext cx="1758951" cy="3108960"/>
        </p:xfrm>
        <a:graphic>
          <a:graphicData uri="http://schemas.openxmlformats.org/drawingml/2006/table">
            <a:tbl>
              <a:tblPr/>
              <a:tblGrid>
                <a:gridCol w="1758951"/>
              </a:tblGrid>
              <a:tr h="2540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a:txBody>
                  <a:tcPr marL="121920" marR="1219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5558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a:txBody>
                  <a:tcPr marL="121920" marR="1219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540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rgbClr val="D20000"/>
                        </a:solidFill>
                        <a:effectLst/>
                        <a:latin typeface="Times New Roman" pitchFamily="18" charset="0"/>
                      </a:endParaRPr>
                    </a:p>
                  </a:txBody>
                  <a:tcPr marL="121920" marR="1219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540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rgbClr val="D20000"/>
                          </a:solidFill>
                          <a:effectLst/>
                          <a:latin typeface="Times New Roman" pitchFamily="18" charset="0"/>
                        </a:rPr>
                        <a:t> –26</a:t>
                      </a:r>
                    </a:p>
                  </a:txBody>
                  <a:tcPr marL="121920" marR="1219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5558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Times New Roman" pitchFamily="18" charset="0"/>
                        </a:rPr>
                        <a:t>5</a:t>
                      </a:r>
                    </a:p>
                  </a:txBody>
                  <a:tcPr marL="121920" marR="1219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540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Times New Roman" pitchFamily="18" charset="0"/>
                        </a:rPr>
                        <a:t>1</a:t>
                      </a:r>
                    </a:p>
                  </a:txBody>
                  <a:tcPr marL="121920" marR="1219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422188115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63918" y="334014"/>
            <a:ext cx="9308129" cy="5825583"/>
          </a:xfrm>
          <a:prstGeom prst="rect">
            <a:avLst/>
          </a:prstGeom>
        </p:spPr>
      </p:pic>
      <p:sp>
        <p:nvSpPr>
          <p:cNvPr id="3" name="Slide Number Placeholder 2"/>
          <p:cNvSpPr>
            <a:spLocks noGrp="1"/>
          </p:cNvSpPr>
          <p:nvPr>
            <p:ph type="sldNum" sz="quarter" idx="12"/>
          </p:nvPr>
        </p:nvSpPr>
        <p:spPr/>
        <p:txBody>
          <a:bodyPr/>
          <a:lstStyle/>
          <a:p>
            <a:fld id="{EA59E14A-CF6C-4BA0-B9C8-7EB443BEE51E}" type="slidenum">
              <a:rPr lang="en-US" smtClean="0"/>
              <a:t>6</a:t>
            </a:fld>
            <a:endParaRPr lang="en-US"/>
          </a:p>
        </p:txBody>
      </p:sp>
    </p:spTree>
    <p:extLst>
      <p:ext uri="{BB962C8B-B14F-4D97-AF65-F5344CB8AC3E}">
        <p14:creationId xmlns:p14="http://schemas.microsoft.com/office/powerpoint/2010/main" val="3702396009"/>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ChangeArrowheads="1"/>
          </p:cNvSpPr>
          <p:nvPr>
            <p:ph type="title"/>
          </p:nvPr>
        </p:nvSpPr>
        <p:spPr/>
        <p:txBody>
          <a:bodyPr/>
          <a:lstStyle/>
          <a:p>
            <a:r>
              <a:rPr lang="en-US" smtClean="0">
                <a:latin typeface="Arial" charset="0"/>
                <a:cs typeface="Arial" charset="0"/>
              </a:rPr>
              <a:t>Reverse-Polish Notation</a:t>
            </a:r>
          </a:p>
        </p:txBody>
      </p:sp>
      <p:sp>
        <p:nvSpPr>
          <p:cNvPr id="94211" name="Rectangle 3"/>
          <p:cNvSpPr>
            <a:spLocks noGrp="1" noChangeArrowheads="1"/>
          </p:cNvSpPr>
          <p:nvPr>
            <p:ph type="body" idx="1"/>
          </p:nvPr>
        </p:nvSpPr>
        <p:spPr/>
        <p:txBody>
          <a:bodyPr/>
          <a:lstStyle/>
          <a:p>
            <a:pPr>
              <a:buFont typeface="Arial" charset="0"/>
              <a:buNone/>
            </a:pPr>
            <a:r>
              <a:rPr lang="en-US" smtClean="0">
                <a:latin typeface="Arial" charset="0"/>
                <a:cs typeface="Arial" charset="0"/>
              </a:rPr>
              <a:t>	Push </a:t>
            </a:r>
            <a:r>
              <a:rPr lang="en-US" smtClean="0">
                <a:latin typeface="Times New Roman" pitchFamily="18" charset="0"/>
                <a:cs typeface="Arial" charset="0"/>
              </a:rPr>
              <a:t>7</a:t>
            </a:r>
            <a:r>
              <a:rPr lang="en-US" smtClean="0">
                <a:latin typeface="Arial" charset="0"/>
                <a:cs typeface="Arial" charset="0"/>
              </a:rPr>
              <a:t> onto the stack </a:t>
            </a:r>
          </a:p>
          <a:p>
            <a:pPr>
              <a:buFontTx/>
              <a:buNone/>
            </a:pPr>
            <a:r>
              <a:rPr lang="en-US" smtClean="0">
                <a:latin typeface="Arial" charset="0"/>
                <a:cs typeface="Arial" charset="0"/>
              </a:rPr>
              <a:t>		 </a:t>
            </a:r>
            <a:r>
              <a:rPr lang="en-US" sz="2800" smtClean="0">
                <a:latin typeface="Times New Roman" pitchFamily="18" charset="0"/>
                <a:cs typeface="Arial" charset="0"/>
              </a:rPr>
              <a:t>1  2  3  +  4  5  6  ×  –  </a:t>
            </a:r>
            <a:r>
              <a:rPr lang="en-US" sz="2800" smtClean="0">
                <a:solidFill>
                  <a:srgbClr val="D20000"/>
                </a:solidFill>
                <a:latin typeface="Times New Roman" pitchFamily="18" charset="0"/>
                <a:cs typeface="Arial" charset="0"/>
              </a:rPr>
              <a:t>7</a:t>
            </a:r>
            <a:r>
              <a:rPr lang="en-US" sz="2800" smtClean="0">
                <a:latin typeface="Times New Roman" pitchFamily="18" charset="0"/>
                <a:cs typeface="Arial" charset="0"/>
              </a:rPr>
              <a:t>  ×  +  –  8  9  ×  +</a:t>
            </a:r>
          </a:p>
          <a:p>
            <a:pPr>
              <a:buFontTx/>
              <a:buNone/>
            </a:pPr>
            <a:endParaRPr lang="en-US" sz="2800" smtClean="0">
              <a:latin typeface="Times New Roman" pitchFamily="18" charset="0"/>
              <a:cs typeface="Arial" charset="0"/>
            </a:endParaRPr>
          </a:p>
          <a:p>
            <a:pPr>
              <a:buFontTx/>
              <a:buNone/>
            </a:pPr>
            <a:endParaRPr lang="en-US" sz="2800" smtClean="0">
              <a:latin typeface="Times New Roman" pitchFamily="18" charset="0"/>
              <a:cs typeface="Arial" charset="0"/>
            </a:endParaRPr>
          </a:p>
        </p:txBody>
      </p:sp>
      <p:graphicFrame>
        <p:nvGraphicFramePr>
          <p:cNvPr id="90116" name="Group 4"/>
          <p:cNvGraphicFramePr>
            <a:graphicFrameLocks noGrp="1"/>
          </p:cNvGraphicFramePr>
          <p:nvPr/>
        </p:nvGraphicFramePr>
        <p:xfrm>
          <a:off x="9072034" y="3429000"/>
          <a:ext cx="1758951" cy="3108960"/>
        </p:xfrm>
        <a:graphic>
          <a:graphicData uri="http://schemas.openxmlformats.org/drawingml/2006/table">
            <a:tbl>
              <a:tblPr/>
              <a:tblGrid>
                <a:gridCol w="1758951"/>
              </a:tblGrid>
              <a:tr h="2540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a:txBody>
                  <a:tcPr marL="121920" marR="1219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5558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a:txBody>
                  <a:tcPr marL="121920" marR="1219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540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rgbClr val="D20000"/>
                          </a:solidFill>
                          <a:effectLst/>
                          <a:latin typeface="Times New Roman" pitchFamily="18" charset="0"/>
                        </a:rPr>
                        <a:t>7</a:t>
                      </a:r>
                    </a:p>
                  </a:txBody>
                  <a:tcPr marL="121920" marR="1219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540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rgbClr val="D20000"/>
                          </a:solidFill>
                          <a:effectLst/>
                          <a:latin typeface="Times New Roman" pitchFamily="18" charset="0"/>
                        </a:rPr>
                        <a:t> </a:t>
                      </a:r>
                      <a:r>
                        <a:rPr kumimoji="0" lang="en-US" sz="2800" b="0" i="0" u="none" strike="noStrike" cap="none" normalizeH="0" baseline="0" smtClean="0">
                          <a:ln>
                            <a:noFill/>
                          </a:ln>
                          <a:solidFill>
                            <a:schemeClr val="tx1"/>
                          </a:solidFill>
                          <a:effectLst/>
                          <a:latin typeface="Times New Roman" pitchFamily="18" charset="0"/>
                        </a:rPr>
                        <a:t>–26</a:t>
                      </a:r>
                    </a:p>
                  </a:txBody>
                  <a:tcPr marL="121920" marR="1219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5558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Times New Roman" pitchFamily="18" charset="0"/>
                        </a:rPr>
                        <a:t>5</a:t>
                      </a:r>
                    </a:p>
                  </a:txBody>
                  <a:tcPr marL="121920" marR="1219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540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Times New Roman" pitchFamily="18" charset="0"/>
                        </a:rPr>
                        <a:t>1</a:t>
                      </a:r>
                    </a:p>
                  </a:txBody>
                  <a:tcPr marL="121920" marR="1219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2772240605"/>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Grp="1" noChangeArrowheads="1"/>
          </p:cNvSpPr>
          <p:nvPr>
            <p:ph type="title"/>
          </p:nvPr>
        </p:nvSpPr>
        <p:spPr/>
        <p:txBody>
          <a:bodyPr/>
          <a:lstStyle/>
          <a:p>
            <a:r>
              <a:rPr lang="en-US" smtClean="0">
                <a:latin typeface="Arial" charset="0"/>
                <a:cs typeface="Arial" charset="0"/>
              </a:rPr>
              <a:t>Reverse-Polish Notation</a:t>
            </a:r>
          </a:p>
        </p:txBody>
      </p:sp>
      <p:sp>
        <p:nvSpPr>
          <p:cNvPr id="95235" name="Rectangle 3"/>
          <p:cNvSpPr>
            <a:spLocks noGrp="1" noChangeArrowheads="1"/>
          </p:cNvSpPr>
          <p:nvPr>
            <p:ph type="body" idx="1"/>
          </p:nvPr>
        </p:nvSpPr>
        <p:spPr>
          <a:xfrm>
            <a:off x="609600" y="1598613"/>
            <a:ext cx="10972800" cy="4525962"/>
          </a:xfrm>
        </p:spPr>
        <p:txBody>
          <a:bodyPr/>
          <a:lstStyle/>
          <a:p>
            <a:pPr>
              <a:buFont typeface="Arial" charset="0"/>
              <a:buNone/>
            </a:pPr>
            <a:r>
              <a:rPr lang="en-US" smtClean="0">
                <a:latin typeface="Arial" charset="0"/>
                <a:cs typeface="Arial" charset="0"/>
              </a:rPr>
              <a:t>	Pop </a:t>
            </a:r>
            <a:r>
              <a:rPr lang="en-US" smtClean="0">
                <a:latin typeface="Times New Roman" pitchFamily="18" charset="0"/>
                <a:cs typeface="Arial" charset="0"/>
              </a:rPr>
              <a:t>7</a:t>
            </a:r>
            <a:r>
              <a:rPr lang="en-US" smtClean="0">
                <a:latin typeface="Arial" charset="0"/>
                <a:cs typeface="Arial" charset="0"/>
              </a:rPr>
              <a:t> and </a:t>
            </a:r>
            <a:r>
              <a:rPr lang="en-US" smtClean="0">
                <a:latin typeface="Times New Roman" pitchFamily="18" charset="0"/>
                <a:cs typeface="Arial" charset="0"/>
              </a:rPr>
              <a:t>–26</a:t>
            </a:r>
            <a:r>
              <a:rPr lang="en-US" smtClean="0">
                <a:latin typeface="Arial" charset="0"/>
                <a:cs typeface="Arial" charset="0"/>
              </a:rPr>
              <a:t> and push </a:t>
            </a:r>
            <a:r>
              <a:rPr lang="en-US" smtClean="0">
                <a:latin typeface="Times New Roman" pitchFamily="18" charset="0"/>
                <a:cs typeface="Arial" charset="0"/>
              </a:rPr>
              <a:t>–26 </a:t>
            </a:r>
            <a:r>
              <a:rPr lang="en-US" smtClean="0">
                <a:solidFill>
                  <a:srgbClr val="D20000"/>
                </a:solidFill>
                <a:latin typeface="Times New Roman" pitchFamily="18" charset="0"/>
                <a:cs typeface="Times New Roman" pitchFamily="18" charset="0"/>
              </a:rPr>
              <a:t>×</a:t>
            </a:r>
            <a:r>
              <a:rPr lang="en-US" smtClean="0">
                <a:latin typeface="Times New Roman" pitchFamily="18" charset="0"/>
                <a:cs typeface="Arial" charset="0"/>
              </a:rPr>
              <a:t> 7 = –182</a:t>
            </a:r>
            <a:endParaRPr lang="en-US" smtClean="0">
              <a:latin typeface="Arial" charset="0"/>
              <a:cs typeface="Arial" charset="0"/>
            </a:endParaRPr>
          </a:p>
          <a:p>
            <a:pPr>
              <a:buFontTx/>
              <a:buNone/>
            </a:pPr>
            <a:r>
              <a:rPr lang="en-US" smtClean="0">
                <a:latin typeface="Arial" charset="0"/>
                <a:cs typeface="Arial" charset="0"/>
              </a:rPr>
              <a:t>		 </a:t>
            </a:r>
            <a:r>
              <a:rPr lang="en-US" sz="2800" smtClean="0">
                <a:latin typeface="Times New Roman" pitchFamily="18" charset="0"/>
                <a:cs typeface="Arial" charset="0"/>
              </a:rPr>
              <a:t>1  2  3  +  4  5  6  ×  –  7  </a:t>
            </a:r>
            <a:r>
              <a:rPr lang="en-US" sz="2800" smtClean="0">
                <a:solidFill>
                  <a:srgbClr val="D20000"/>
                </a:solidFill>
                <a:latin typeface="Times New Roman" pitchFamily="18" charset="0"/>
                <a:cs typeface="Arial" charset="0"/>
              </a:rPr>
              <a:t>×</a:t>
            </a:r>
            <a:r>
              <a:rPr lang="en-US" sz="2800" smtClean="0">
                <a:latin typeface="Times New Roman" pitchFamily="18" charset="0"/>
                <a:cs typeface="Arial" charset="0"/>
              </a:rPr>
              <a:t>  +  –  8  9  ×  +</a:t>
            </a:r>
          </a:p>
          <a:p>
            <a:pPr>
              <a:buFontTx/>
              <a:buNone/>
            </a:pPr>
            <a:endParaRPr lang="en-US" sz="2800" smtClean="0">
              <a:latin typeface="Times New Roman" pitchFamily="18" charset="0"/>
              <a:cs typeface="Arial" charset="0"/>
            </a:endParaRPr>
          </a:p>
          <a:p>
            <a:pPr>
              <a:buFontTx/>
              <a:buNone/>
            </a:pPr>
            <a:endParaRPr lang="en-US" sz="2800" smtClean="0">
              <a:latin typeface="Times New Roman" pitchFamily="18" charset="0"/>
              <a:cs typeface="Arial" charset="0"/>
            </a:endParaRPr>
          </a:p>
        </p:txBody>
      </p:sp>
      <p:graphicFrame>
        <p:nvGraphicFramePr>
          <p:cNvPr id="91140" name="Group 4"/>
          <p:cNvGraphicFramePr>
            <a:graphicFrameLocks noGrp="1"/>
          </p:cNvGraphicFramePr>
          <p:nvPr/>
        </p:nvGraphicFramePr>
        <p:xfrm>
          <a:off x="9072034" y="3429000"/>
          <a:ext cx="1758951" cy="3108960"/>
        </p:xfrm>
        <a:graphic>
          <a:graphicData uri="http://schemas.openxmlformats.org/drawingml/2006/table">
            <a:tbl>
              <a:tblPr/>
              <a:tblGrid>
                <a:gridCol w="1758951"/>
              </a:tblGrid>
              <a:tr h="2540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a:txBody>
                  <a:tcPr marL="121920" marR="1219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5558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a:txBody>
                  <a:tcPr marL="121920" marR="1219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540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a:txBody>
                  <a:tcPr marL="121920" marR="1219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540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rgbClr val="D20000"/>
                          </a:solidFill>
                          <a:effectLst/>
                          <a:latin typeface="Times New Roman" pitchFamily="18" charset="0"/>
                        </a:rPr>
                        <a:t> –182</a:t>
                      </a:r>
                    </a:p>
                  </a:txBody>
                  <a:tcPr marL="121920" marR="1219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5558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Times New Roman" pitchFamily="18" charset="0"/>
                        </a:rPr>
                        <a:t>5</a:t>
                      </a:r>
                    </a:p>
                  </a:txBody>
                  <a:tcPr marL="121920" marR="1219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540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Times New Roman" pitchFamily="18" charset="0"/>
                        </a:rPr>
                        <a:t>1</a:t>
                      </a:r>
                    </a:p>
                  </a:txBody>
                  <a:tcPr marL="121920" marR="1219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725649105"/>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ChangeArrowheads="1"/>
          </p:cNvSpPr>
          <p:nvPr>
            <p:ph type="title"/>
          </p:nvPr>
        </p:nvSpPr>
        <p:spPr/>
        <p:txBody>
          <a:bodyPr/>
          <a:lstStyle/>
          <a:p>
            <a:r>
              <a:rPr lang="en-US" smtClean="0">
                <a:latin typeface="Arial" charset="0"/>
                <a:cs typeface="Arial" charset="0"/>
              </a:rPr>
              <a:t>Reverse-Polish Notation</a:t>
            </a:r>
          </a:p>
        </p:txBody>
      </p:sp>
      <p:sp>
        <p:nvSpPr>
          <p:cNvPr id="96259" name="Rectangle 3"/>
          <p:cNvSpPr>
            <a:spLocks noGrp="1" noChangeArrowheads="1"/>
          </p:cNvSpPr>
          <p:nvPr>
            <p:ph type="body" idx="1"/>
          </p:nvPr>
        </p:nvSpPr>
        <p:spPr>
          <a:xfrm>
            <a:off x="609600" y="1595438"/>
            <a:ext cx="10972800" cy="4525962"/>
          </a:xfrm>
        </p:spPr>
        <p:txBody>
          <a:bodyPr/>
          <a:lstStyle/>
          <a:p>
            <a:pPr>
              <a:buFont typeface="Arial" charset="0"/>
              <a:buNone/>
            </a:pPr>
            <a:r>
              <a:rPr lang="en-US" smtClean="0">
                <a:latin typeface="Arial" charset="0"/>
                <a:cs typeface="Arial" charset="0"/>
              </a:rPr>
              <a:t>	Pop </a:t>
            </a:r>
            <a:r>
              <a:rPr lang="en-US" smtClean="0">
                <a:latin typeface="Times New Roman" pitchFamily="18" charset="0"/>
                <a:cs typeface="Arial" charset="0"/>
              </a:rPr>
              <a:t>–182</a:t>
            </a:r>
            <a:r>
              <a:rPr lang="en-US" smtClean="0">
                <a:latin typeface="Arial" charset="0"/>
                <a:cs typeface="Arial" charset="0"/>
              </a:rPr>
              <a:t> and </a:t>
            </a:r>
            <a:r>
              <a:rPr lang="en-US" smtClean="0">
                <a:latin typeface="Times New Roman" pitchFamily="18" charset="0"/>
                <a:cs typeface="Arial" charset="0"/>
              </a:rPr>
              <a:t>5</a:t>
            </a:r>
            <a:r>
              <a:rPr lang="en-US" smtClean="0">
                <a:latin typeface="Arial" charset="0"/>
                <a:cs typeface="Arial" charset="0"/>
              </a:rPr>
              <a:t> and push </a:t>
            </a:r>
            <a:r>
              <a:rPr lang="en-US" smtClean="0">
                <a:latin typeface="Times New Roman" pitchFamily="18" charset="0"/>
                <a:cs typeface="Arial" charset="0"/>
              </a:rPr>
              <a:t>–182 </a:t>
            </a:r>
            <a:r>
              <a:rPr lang="en-US" smtClean="0">
                <a:solidFill>
                  <a:srgbClr val="D20000"/>
                </a:solidFill>
                <a:latin typeface="Times New Roman" pitchFamily="18" charset="0"/>
                <a:cs typeface="Arial" charset="0"/>
              </a:rPr>
              <a:t>+</a:t>
            </a:r>
            <a:r>
              <a:rPr lang="en-US" smtClean="0">
                <a:latin typeface="Times New Roman" pitchFamily="18" charset="0"/>
                <a:cs typeface="Arial" charset="0"/>
              </a:rPr>
              <a:t> 5 = –177</a:t>
            </a:r>
            <a:endParaRPr lang="en-US" smtClean="0">
              <a:latin typeface="Arial" charset="0"/>
              <a:cs typeface="Arial" charset="0"/>
            </a:endParaRPr>
          </a:p>
          <a:p>
            <a:pPr>
              <a:buFontTx/>
              <a:buNone/>
            </a:pPr>
            <a:r>
              <a:rPr lang="en-US" smtClean="0">
                <a:latin typeface="Arial" charset="0"/>
                <a:cs typeface="Arial" charset="0"/>
              </a:rPr>
              <a:t>		 </a:t>
            </a:r>
            <a:r>
              <a:rPr lang="en-US" sz="2800" smtClean="0">
                <a:latin typeface="Times New Roman" pitchFamily="18" charset="0"/>
                <a:cs typeface="Arial" charset="0"/>
              </a:rPr>
              <a:t>1  2  3  +  4  5  6  ×  –  7  ×  </a:t>
            </a:r>
            <a:r>
              <a:rPr lang="en-US" sz="2800" smtClean="0">
                <a:solidFill>
                  <a:srgbClr val="D20000"/>
                </a:solidFill>
                <a:latin typeface="Times New Roman" pitchFamily="18" charset="0"/>
                <a:cs typeface="Arial" charset="0"/>
              </a:rPr>
              <a:t>+</a:t>
            </a:r>
            <a:r>
              <a:rPr lang="en-US" sz="2800" smtClean="0">
                <a:latin typeface="Times New Roman" pitchFamily="18" charset="0"/>
                <a:cs typeface="Arial" charset="0"/>
              </a:rPr>
              <a:t>  –  8  9  ×  +</a:t>
            </a:r>
          </a:p>
          <a:p>
            <a:pPr>
              <a:buFontTx/>
              <a:buNone/>
            </a:pPr>
            <a:endParaRPr lang="en-US" sz="2800" smtClean="0">
              <a:latin typeface="Times New Roman" pitchFamily="18" charset="0"/>
              <a:cs typeface="Arial" charset="0"/>
            </a:endParaRPr>
          </a:p>
          <a:p>
            <a:pPr>
              <a:buFontTx/>
              <a:buNone/>
            </a:pPr>
            <a:endParaRPr lang="en-US" sz="2800" smtClean="0">
              <a:latin typeface="Times New Roman" pitchFamily="18" charset="0"/>
              <a:cs typeface="Arial" charset="0"/>
            </a:endParaRPr>
          </a:p>
        </p:txBody>
      </p:sp>
      <p:graphicFrame>
        <p:nvGraphicFramePr>
          <p:cNvPr id="92164" name="Group 4"/>
          <p:cNvGraphicFramePr>
            <a:graphicFrameLocks noGrp="1"/>
          </p:cNvGraphicFramePr>
          <p:nvPr/>
        </p:nvGraphicFramePr>
        <p:xfrm>
          <a:off x="9072034" y="3429000"/>
          <a:ext cx="1758951" cy="3108960"/>
        </p:xfrm>
        <a:graphic>
          <a:graphicData uri="http://schemas.openxmlformats.org/drawingml/2006/table">
            <a:tbl>
              <a:tblPr/>
              <a:tblGrid>
                <a:gridCol w="1758951"/>
              </a:tblGrid>
              <a:tr h="2540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a:txBody>
                  <a:tcPr marL="121920" marR="1219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5558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a:txBody>
                  <a:tcPr marL="121920" marR="1219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540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a:txBody>
                  <a:tcPr marL="121920" marR="1219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540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a:txBody>
                  <a:tcPr marL="121920" marR="1219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5558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rgbClr val="D20000"/>
                          </a:solidFill>
                          <a:effectLst/>
                          <a:latin typeface="Times New Roman" pitchFamily="18" charset="0"/>
                        </a:rPr>
                        <a:t>–177</a:t>
                      </a:r>
                    </a:p>
                  </a:txBody>
                  <a:tcPr marL="121920" marR="1219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540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Times New Roman" pitchFamily="18" charset="0"/>
                        </a:rPr>
                        <a:t>1</a:t>
                      </a:r>
                    </a:p>
                  </a:txBody>
                  <a:tcPr marL="121920" marR="1219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1750728853"/>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noChangeArrowheads="1"/>
          </p:cNvSpPr>
          <p:nvPr>
            <p:ph type="title"/>
          </p:nvPr>
        </p:nvSpPr>
        <p:spPr/>
        <p:txBody>
          <a:bodyPr/>
          <a:lstStyle/>
          <a:p>
            <a:r>
              <a:rPr lang="en-US" smtClean="0">
                <a:latin typeface="Arial" charset="0"/>
                <a:cs typeface="Arial" charset="0"/>
              </a:rPr>
              <a:t>Reverse-Polish Notation</a:t>
            </a:r>
          </a:p>
        </p:txBody>
      </p:sp>
      <p:sp>
        <p:nvSpPr>
          <p:cNvPr id="97283" name="Rectangle 3"/>
          <p:cNvSpPr>
            <a:spLocks noGrp="1" noChangeArrowheads="1"/>
          </p:cNvSpPr>
          <p:nvPr>
            <p:ph type="body" idx="1"/>
          </p:nvPr>
        </p:nvSpPr>
        <p:spPr/>
        <p:txBody>
          <a:bodyPr/>
          <a:lstStyle/>
          <a:p>
            <a:pPr>
              <a:buFont typeface="Arial" charset="0"/>
              <a:buNone/>
            </a:pPr>
            <a:r>
              <a:rPr lang="en-US" smtClean="0">
                <a:latin typeface="Arial" charset="0"/>
                <a:cs typeface="Arial" charset="0"/>
              </a:rPr>
              <a:t>	Pop </a:t>
            </a:r>
            <a:r>
              <a:rPr lang="en-US" smtClean="0">
                <a:latin typeface="Times New Roman" pitchFamily="18" charset="0"/>
                <a:cs typeface="Arial" charset="0"/>
              </a:rPr>
              <a:t>–177</a:t>
            </a:r>
            <a:r>
              <a:rPr lang="en-US" smtClean="0">
                <a:latin typeface="Arial" charset="0"/>
                <a:cs typeface="Arial" charset="0"/>
              </a:rPr>
              <a:t> and </a:t>
            </a:r>
            <a:r>
              <a:rPr lang="en-US" smtClean="0">
                <a:latin typeface="Times New Roman" pitchFamily="18" charset="0"/>
                <a:cs typeface="Arial" charset="0"/>
              </a:rPr>
              <a:t>1</a:t>
            </a:r>
            <a:r>
              <a:rPr lang="en-US" smtClean="0">
                <a:latin typeface="Arial" charset="0"/>
                <a:cs typeface="Arial" charset="0"/>
              </a:rPr>
              <a:t> and push 1 </a:t>
            </a:r>
            <a:r>
              <a:rPr lang="en-US" smtClean="0">
                <a:solidFill>
                  <a:srgbClr val="FF0066"/>
                </a:solidFill>
                <a:latin typeface="Times New Roman" pitchFamily="18" charset="0"/>
                <a:cs typeface="Arial" charset="0"/>
              </a:rPr>
              <a:t>–</a:t>
            </a:r>
            <a:r>
              <a:rPr lang="en-US" smtClean="0">
                <a:latin typeface="Times New Roman" pitchFamily="18" charset="0"/>
                <a:cs typeface="Arial" charset="0"/>
              </a:rPr>
              <a:t>  (–177) = 178</a:t>
            </a:r>
            <a:endParaRPr lang="en-US" smtClean="0">
              <a:latin typeface="Arial" charset="0"/>
              <a:cs typeface="Arial" charset="0"/>
            </a:endParaRPr>
          </a:p>
          <a:p>
            <a:pPr>
              <a:buFontTx/>
              <a:buNone/>
            </a:pPr>
            <a:r>
              <a:rPr lang="en-US" smtClean="0">
                <a:latin typeface="Arial" charset="0"/>
                <a:cs typeface="Arial" charset="0"/>
              </a:rPr>
              <a:t>		 </a:t>
            </a:r>
            <a:r>
              <a:rPr lang="en-US" sz="2800" smtClean="0">
                <a:latin typeface="Times New Roman" pitchFamily="18" charset="0"/>
                <a:cs typeface="Arial" charset="0"/>
              </a:rPr>
              <a:t>1  2  3  +  4  5  6  ×  –  7  ×  +  </a:t>
            </a:r>
            <a:r>
              <a:rPr lang="en-US" sz="2800" smtClean="0">
                <a:solidFill>
                  <a:srgbClr val="FF0066"/>
                </a:solidFill>
                <a:latin typeface="Times New Roman" pitchFamily="18" charset="0"/>
                <a:cs typeface="Arial" charset="0"/>
              </a:rPr>
              <a:t>–</a:t>
            </a:r>
            <a:r>
              <a:rPr lang="en-US" sz="2800" smtClean="0">
                <a:latin typeface="Times New Roman" pitchFamily="18" charset="0"/>
                <a:cs typeface="Arial" charset="0"/>
              </a:rPr>
              <a:t>  8  9  ×  +</a:t>
            </a:r>
          </a:p>
          <a:p>
            <a:pPr>
              <a:buFontTx/>
              <a:buNone/>
            </a:pPr>
            <a:endParaRPr lang="en-US" sz="2800" smtClean="0">
              <a:latin typeface="Times New Roman" pitchFamily="18" charset="0"/>
              <a:cs typeface="Arial" charset="0"/>
            </a:endParaRPr>
          </a:p>
          <a:p>
            <a:pPr>
              <a:buFontTx/>
              <a:buNone/>
            </a:pPr>
            <a:endParaRPr lang="en-US" sz="2800" smtClean="0">
              <a:latin typeface="Times New Roman" pitchFamily="18" charset="0"/>
              <a:cs typeface="Arial" charset="0"/>
            </a:endParaRPr>
          </a:p>
        </p:txBody>
      </p:sp>
      <p:graphicFrame>
        <p:nvGraphicFramePr>
          <p:cNvPr id="94212" name="Group 4"/>
          <p:cNvGraphicFramePr>
            <a:graphicFrameLocks noGrp="1"/>
          </p:cNvGraphicFramePr>
          <p:nvPr/>
        </p:nvGraphicFramePr>
        <p:xfrm>
          <a:off x="9072034" y="3429000"/>
          <a:ext cx="1758951" cy="3108960"/>
        </p:xfrm>
        <a:graphic>
          <a:graphicData uri="http://schemas.openxmlformats.org/drawingml/2006/table">
            <a:tbl>
              <a:tblPr/>
              <a:tblGrid>
                <a:gridCol w="1758951"/>
              </a:tblGrid>
              <a:tr h="2540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a:txBody>
                  <a:tcPr marL="121920" marR="1219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5558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a:txBody>
                  <a:tcPr marL="121920" marR="1219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540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a:txBody>
                  <a:tcPr marL="121920" marR="1219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540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a:txBody>
                  <a:tcPr marL="121920" marR="1219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5558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a:txBody>
                  <a:tcPr marL="121920" marR="1219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540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rgbClr val="FF0066"/>
                          </a:solidFill>
                          <a:effectLst/>
                          <a:latin typeface="Times New Roman" pitchFamily="18" charset="0"/>
                        </a:rPr>
                        <a:t>178</a:t>
                      </a:r>
                    </a:p>
                  </a:txBody>
                  <a:tcPr marL="121920" marR="1219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1609092052"/>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Grp="1" noChangeArrowheads="1"/>
          </p:cNvSpPr>
          <p:nvPr>
            <p:ph type="title"/>
          </p:nvPr>
        </p:nvSpPr>
        <p:spPr/>
        <p:txBody>
          <a:bodyPr/>
          <a:lstStyle/>
          <a:p>
            <a:r>
              <a:rPr lang="en-US" smtClean="0">
                <a:latin typeface="Arial" charset="0"/>
                <a:cs typeface="Arial" charset="0"/>
              </a:rPr>
              <a:t>Reverse-Polish Notation</a:t>
            </a:r>
          </a:p>
        </p:txBody>
      </p:sp>
      <p:sp>
        <p:nvSpPr>
          <p:cNvPr id="98307" name="Rectangle 3"/>
          <p:cNvSpPr>
            <a:spLocks noGrp="1" noChangeArrowheads="1"/>
          </p:cNvSpPr>
          <p:nvPr>
            <p:ph type="body" idx="1"/>
          </p:nvPr>
        </p:nvSpPr>
        <p:spPr/>
        <p:txBody>
          <a:bodyPr/>
          <a:lstStyle/>
          <a:p>
            <a:pPr>
              <a:buFont typeface="Arial" charset="0"/>
              <a:buNone/>
            </a:pPr>
            <a:r>
              <a:rPr lang="en-US" smtClean="0">
                <a:latin typeface="Arial" charset="0"/>
                <a:cs typeface="Arial" charset="0"/>
              </a:rPr>
              <a:t>	Push </a:t>
            </a:r>
            <a:r>
              <a:rPr lang="en-US" smtClean="0">
                <a:latin typeface="Times New Roman" pitchFamily="18" charset="0"/>
                <a:cs typeface="Arial" charset="0"/>
              </a:rPr>
              <a:t>8</a:t>
            </a:r>
            <a:r>
              <a:rPr lang="en-US" smtClean="0">
                <a:latin typeface="Arial" charset="0"/>
                <a:cs typeface="Arial" charset="0"/>
              </a:rPr>
              <a:t> onto the stack </a:t>
            </a:r>
          </a:p>
          <a:p>
            <a:pPr>
              <a:buFontTx/>
              <a:buNone/>
            </a:pPr>
            <a:r>
              <a:rPr lang="en-US" smtClean="0">
                <a:latin typeface="Arial" charset="0"/>
                <a:cs typeface="Arial" charset="0"/>
              </a:rPr>
              <a:t>		 </a:t>
            </a:r>
            <a:r>
              <a:rPr lang="en-US" sz="2800" smtClean="0">
                <a:latin typeface="Times New Roman" pitchFamily="18" charset="0"/>
                <a:cs typeface="Arial" charset="0"/>
              </a:rPr>
              <a:t>1  2  3  +  4  5  6  ×  –  7  ×  +  –  </a:t>
            </a:r>
            <a:r>
              <a:rPr lang="en-US" sz="2800" smtClean="0">
                <a:solidFill>
                  <a:srgbClr val="D20000"/>
                </a:solidFill>
                <a:latin typeface="Times New Roman" pitchFamily="18" charset="0"/>
                <a:cs typeface="Arial" charset="0"/>
              </a:rPr>
              <a:t>8</a:t>
            </a:r>
            <a:r>
              <a:rPr lang="en-US" sz="2800" smtClean="0">
                <a:latin typeface="Times New Roman" pitchFamily="18" charset="0"/>
                <a:cs typeface="Arial" charset="0"/>
              </a:rPr>
              <a:t>  9  ×  +</a:t>
            </a:r>
          </a:p>
          <a:p>
            <a:pPr>
              <a:buFontTx/>
              <a:buNone/>
            </a:pPr>
            <a:endParaRPr lang="en-US" sz="2800" smtClean="0">
              <a:latin typeface="Times New Roman" pitchFamily="18" charset="0"/>
              <a:cs typeface="Arial" charset="0"/>
            </a:endParaRPr>
          </a:p>
          <a:p>
            <a:pPr>
              <a:buFontTx/>
              <a:buNone/>
            </a:pPr>
            <a:endParaRPr lang="en-US" sz="2800" smtClean="0">
              <a:latin typeface="Times New Roman" pitchFamily="18" charset="0"/>
              <a:cs typeface="Arial" charset="0"/>
            </a:endParaRPr>
          </a:p>
        </p:txBody>
      </p:sp>
      <p:graphicFrame>
        <p:nvGraphicFramePr>
          <p:cNvPr id="95236" name="Group 4"/>
          <p:cNvGraphicFramePr>
            <a:graphicFrameLocks noGrp="1"/>
          </p:cNvGraphicFramePr>
          <p:nvPr/>
        </p:nvGraphicFramePr>
        <p:xfrm>
          <a:off x="9072034" y="3429000"/>
          <a:ext cx="1758951" cy="3108960"/>
        </p:xfrm>
        <a:graphic>
          <a:graphicData uri="http://schemas.openxmlformats.org/drawingml/2006/table">
            <a:tbl>
              <a:tblPr/>
              <a:tblGrid>
                <a:gridCol w="1758951"/>
              </a:tblGrid>
              <a:tr h="2540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a:txBody>
                  <a:tcPr marL="121920" marR="1219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5558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a:txBody>
                  <a:tcPr marL="121920" marR="1219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540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a:txBody>
                  <a:tcPr marL="121920" marR="1219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540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a:txBody>
                  <a:tcPr marL="121920" marR="1219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5558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rgbClr val="D20000"/>
                          </a:solidFill>
                          <a:effectLst/>
                          <a:latin typeface="Times New Roman" pitchFamily="18" charset="0"/>
                        </a:rPr>
                        <a:t>8</a:t>
                      </a:r>
                    </a:p>
                  </a:txBody>
                  <a:tcPr marL="121920" marR="1219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540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Times New Roman" pitchFamily="18" charset="0"/>
                        </a:rPr>
                        <a:t>178</a:t>
                      </a:r>
                    </a:p>
                  </a:txBody>
                  <a:tcPr marL="121920" marR="1219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3853970335"/>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p:cNvSpPr>
            <a:spLocks noGrp="1" noChangeArrowheads="1"/>
          </p:cNvSpPr>
          <p:nvPr>
            <p:ph type="title"/>
          </p:nvPr>
        </p:nvSpPr>
        <p:spPr/>
        <p:txBody>
          <a:bodyPr/>
          <a:lstStyle/>
          <a:p>
            <a:r>
              <a:rPr lang="en-US" smtClean="0">
                <a:latin typeface="Arial" charset="0"/>
                <a:cs typeface="Arial" charset="0"/>
              </a:rPr>
              <a:t>Reverse-Polish Notation</a:t>
            </a:r>
          </a:p>
        </p:txBody>
      </p:sp>
      <p:sp>
        <p:nvSpPr>
          <p:cNvPr id="99331" name="Rectangle 3"/>
          <p:cNvSpPr>
            <a:spLocks noGrp="1" noChangeArrowheads="1"/>
          </p:cNvSpPr>
          <p:nvPr>
            <p:ph type="body" idx="1"/>
          </p:nvPr>
        </p:nvSpPr>
        <p:spPr/>
        <p:txBody>
          <a:bodyPr/>
          <a:lstStyle/>
          <a:p>
            <a:pPr>
              <a:buFont typeface="Arial" charset="0"/>
              <a:buNone/>
            </a:pPr>
            <a:r>
              <a:rPr lang="en-US" smtClean="0">
                <a:latin typeface="Arial" charset="0"/>
                <a:cs typeface="Arial" charset="0"/>
              </a:rPr>
              <a:t>	Push </a:t>
            </a:r>
            <a:r>
              <a:rPr lang="en-US" smtClean="0">
                <a:latin typeface="Times New Roman" pitchFamily="18" charset="0"/>
                <a:cs typeface="Arial" charset="0"/>
              </a:rPr>
              <a:t>1</a:t>
            </a:r>
            <a:r>
              <a:rPr lang="en-US" smtClean="0">
                <a:latin typeface="Arial" charset="0"/>
                <a:cs typeface="Arial" charset="0"/>
              </a:rPr>
              <a:t> onto the stack </a:t>
            </a:r>
          </a:p>
          <a:p>
            <a:pPr>
              <a:buFontTx/>
              <a:buNone/>
            </a:pPr>
            <a:r>
              <a:rPr lang="en-US" smtClean="0">
                <a:latin typeface="Arial" charset="0"/>
                <a:cs typeface="Arial" charset="0"/>
              </a:rPr>
              <a:t>		 </a:t>
            </a:r>
            <a:r>
              <a:rPr lang="en-US" sz="2800" smtClean="0">
                <a:latin typeface="Times New Roman" pitchFamily="18" charset="0"/>
                <a:cs typeface="Arial" charset="0"/>
              </a:rPr>
              <a:t>1  2  3  +  4  5  6  ×  –  7  ×  +  –  8  </a:t>
            </a:r>
            <a:r>
              <a:rPr lang="en-US" sz="2800" smtClean="0">
                <a:solidFill>
                  <a:srgbClr val="D20000"/>
                </a:solidFill>
                <a:latin typeface="Times New Roman" pitchFamily="18" charset="0"/>
                <a:cs typeface="Arial" charset="0"/>
              </a:rPr>
              <a:t>9</a:t>
            </a:r>
            <a:r>
              <a:rPr lang="en-US" sz="2800" smtClean="0">
                <a:latin typeface="Times New Roman" pitchFamily="18" charset="0"/>
                <a:cs typeface="Arial" charset="0"/>
              </a:rPr>
              <a:t>  ×  +</a:t>
            </a:r>
          </a:p>
          <a:p>
            <a:pPr>
              <a:buFontTx/>
              <a:buNone/>
            </a:pPr>
            <a:endParaRPr lang="en-US" sz="2800" smtClean="0">
              <a:latin typeface="Times New Roman" pitchFamily="18" charset="0"/>
              <a:cs typeface="Arial" charset="0"/>
            </a:endParaRPr>
          </a:p>
          <a:p>
            <a:pPr>
              <a:buFontTx/>
              <a:buNone/>
            </a:pPr>
            <a:endParaRPr lang="en-US" sz="2800" smtClean="0">
              <a:latin typeface="Times New Roman" pitchFamily="18" charset="0"/>
              <a:cs typeface="Arial" charset="0"/>
            </a:endParaRPr>
          </a:p>
        </p:txBody>
      </p:sp>
      <p:graphicFrame>
        <p:nvGraphicFramePr>
          <p:cNvPr id="96260" name="Group 4"/>
          <p:cNvGraphicFramePr>
            <a:graphicFrameLocks noGrp="1"/>
          </p:cNvGraphicFramePr>
          <p:nvPr/>
        </p:nvGraphicFramePr>
        <p:xfrm>
          <a:off x="9072034" y="3429000"/>
          <a:ext cx="1758951" cy="3108960"/>
        </p:xfrm>
        <a:graphic>
          <a:graphicData uri="http://schemas.openxmlformats.org/drawingml/2006/table">
            <a:tbl>
              <a:tblPr/>
              <a:tblGrid>
                <a:gridCol w="1758951"/>
              </a:tblGrid>
              <a:tr h="2540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a:txBody>
                  <a:tcPr marL="121920" marR="1219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5558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a:txBody>
                  <a:tcPr marL="121920" marR="1219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540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a:txBody>
                  <a:tcPr marL="121920" marR="1219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540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rgbClr val="D20000"/>
                          </a:solidFill>
                          <a:effectLst/>
                          <a:latin typeface="Times New Roman" pitchFamily="18" charset="0"/>
                        </a:rPr>
                        <a:t>9</a:t>
                      </a:r>
                    </a:p>
                  </a:txBody>
                  <a:tcPr marL="121920" marR="1219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5558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Times New Roman" pitchFamily="18" charset="0"/>
                        </a:rPr>
                        <a:t>8</a:t>
                      </a:r>
                    </a:p>
                  </a:txBody>
                  <a:tcPr marL="121920" marR="1219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540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Times New Roman" pitchFamily="18" charset="0"/>
                        </a:rPr>
                        <a:t>178</a:t>
                      </a:r>
                    </a:p>
                  </a:txBody>
                  <a:tcPr marL="121920" marR="1219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1305974320"/>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ChangeArrowheads="1"/>
          </p:cNvSpPr>
          <p:nvPr>
            <p:ph type="title"/>
          </p:nvPr>
        </p:nvSpPr>
        <p:spPr/>
        <p:txBody>
          <a:bodyPr/>
          <a:lstStyle/>
          <a:p>
            <a:r>
              <a:rPr lang="en-US" smtClean="0">
                <a:latin typeface="Arial" charset="0"/>
                <a:cs typeface="Arial" charset="0"/>
              </a:rPr>
              <a:t>Reverse-Polish Notation</a:t>
            </a:r>
          </a:p>
        </p:txBody>
      </p:sp>
      <p:sp>
        <p:nvSpPr>
          <p:cNvPr id="100355" name="Rectangle 3"/>
          <p:cNvSpPr>
            <a:spLocks noGrp="1" noChangeArrowheads="1"/>
          </p:cNvSpPr>
          <p:nvPr>
            <p:ph type="body" idx="1"/>
          </p:nvPr>
        </p:nvSpPr>
        <p:spPr>
          <a:xfrm>
            <a:off x="609600" y="1598613"/>
            <a:ext cx="10972800" cy="4525962"/>
          </a:xfrm>
        </p:spPr>
        <p:txBody>
          <a:bodyPr/>
          <a:lstStyle/>
          <a:p>
            <a:pPr>
              <a:buFont typeface="Arial" charset="0"/>
              <a:buNone/>
            </a:pPr>
            <a:r>
              <a:rPr lang="en-US" smtClean="0">
                <a:latin typeface="Arial" charset="0"/>
                <a:cs typeface="Arial" charset="0"/>
              </a:rPr>
              <a:t>	Pop </a:t>
            </a:r>
            <a:r>
              <a:rPr lang="en-US" smtClean="0">
                <a:latin typeface="Times New Roman" pitchFamily="18" charset="0"/>
                <a:cs typeface="Arial" charset="0"/>
              </a:rPr>
              <a:t>9</a:t>
            </a:r>
            <a:r>
              <a:rPr lang="en-US" smtClean="0">
                <a:latin typeface="Arial" charset="0"/>
                <a:cs typeface="Arial" charset="0"/>
              </a:rPr>
              <a:t> and </a:t>
            </a:r>
            <a:r>
              <a:rPr lang="en-US" smtClean="0">
                <a:latin typeface="Times New Roman" pitchFamily="18" charset="0"/>
                <a:cs typeface="Arial" charset="0"/>
              </a:rPr>
              <a:t>8</a:t>
            </a:r>
            <a:r>
              <a:rPr lang="en-US" smtClean="0">
                <a:latin typeface="Arial" charset="0"/>
                <a:cs typeface="Arial" charset="0"/>
              </a:rPr>
              <a:t> and push </a:t>
            </a:r>
            <a:r>
              <a:rPr lang="en-US" smtClean="0">
                <a:latin typeface="Times New Roman" pitchFamily="18" charset="0"/>
                <a:cs typeface="Arial" charset="0"/>
              </a:rPr>
              <a:t>8 </a:t>
            </a:r>
            <a:r>
              <a:rPr lang="en-US" smtClean="0">
                <a:solidFill>
                  <a:srgbClr val="D20000"/>
                </a:solidFill>
                <a:latin typeface="Times New Roman" pitchFamily="18" charset="0"/>
                <a:cs typeface="Arial" charset="0"/>
              </a:rPr>
              <a:t>×</a:t>
            </a:r>
            <a:r>
              <a:rPr lang="en-US" smtClean="0">
                <a:latin typeface="Times New Roman" pitchFamily="18" charset="0"/>
                <a:cs typeface="Arial" charset="0"/>
              </a:rPr>
              <a:t> 9 = 72</a:t>
            </a:r>
            <a:endParaRPr lang="en-US" smtClean="0">
              <a:latin typeface="Arial" charset="0"/>
              <a:cs typeface="Arial" charset="0"/>
            </a:endParaRPr>
          </a:p>
          <a:p>
            <a:pPr>
              <a:buFontTx/>
              <a:buNone/>
            </a:pPr>
            <a:r>
              <a:rPr lang="en-US" smtClean="0">
                <a:latin typeface="Arial" charset="0"/>
                <a:cs typeface="Arial" charset="0"/>
              </a:rPr>
              <a:t>		 </a:t>
            </a:r>
            <a:r>
              <a:rPr lang="en-US" sz="2800" smtClean="0">
                <a:latin typeface="Times New Roman" pitchFamily="18" charset="0"/>
                <a:cs typeface="Arial" charset="0"/>
              </a:rPr>
              <a:t>1  2  3  +  4  5  6  ×  –  7  ×  +  –  8  9  </a:t>
            </a:r>
            <a:r>
              <a:rPr lang="en-US" sz="2800" smtClean="0">
                <a:solidFill>
                  <a:srgbClr val="D20000"/>
                </a:solidFill>
                <a:latin typeface="Times New Roman" pitchFamily="18" charset="0"/>
                <a:cs typeface="Arial" charset="0"/>
              </a:rPr>
              <a:t>×</a:t>
            </a:r>
            <a:r>
              <a:rPr lang="en-US" sz="2800" smtClean="0">
                <a:latin typeface="Times New Roman" pitchFamily="18" charset="0"/>
                <a:cs typeface="Arial" charset="0"/>
              </a:rPr>
              <a:t>  +</a:t>
            </a:r>
          </a:p>
          <a:p>
            <a:pPr>
              <a:buFontTx/>
              <a:buNone/>
            </a:pPr>
            <a:endParaRPr lang="en-US" sz="2800" smtClean="0">
              <a:latin typeface="Times New Roman" pitchFamily="18" charset="0"/>
              <a:cs typeface="Arial" charset="0"/>
            </a:endParaRPr>
          </a:p>
          <a:p>
            <a:pPr>
              <a:buFontTx/>
              <a:buNone/>
            </a:pPr>
            <a:endParaRPr lang="en-US" sz="2800" smtClean="0">
              <a:latin typeface="Times New Roman" pitchFamily="18" charset="0"/>
              <a:cs typeface="Arial" charset="0"/>
            </a:endParaRPr>
          </a:p>
        </p:txBody>
      </p:sp>
      <p:graphicFrame>
        <p:nvGraphicFramePr>
          <p:cNvPr id="93188" name="Group 4"/>
          <p:cNvGraphicFramePr>
            <a:graphicFrameLocks noGrp="1"/>
          </p:cNvGraphicFramePr>
          <p:nvPr/>
        </p:nvGraphicFramePr>
        <p:xfrm>
          <a:off x="9072034" y="3429000"/>
          <a:ext cx="1758951" cy="3108960"/>
        </p:xfrm>
        <a:graphic>
          <a:graphicData uri="http://schemas.openxmlformats.org/drawingml/2006/table">
            <a:tbl>
              <a:tblPr/>
              <a:tblGrid>
                <a:gridCol w="1758951"/>
              </a:tblGrid>
              <a:tr h="2540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a:txBody>
                  <a:tcPr marL="121920" marR="1219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5558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a:txBody>
                  <a:tcPr marL="121920" marR="1219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540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a:txBody>
                  <a:tcPr marL="121920" marR="1219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540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a:txBody>
                  <a:tcPr marL="121920" marR="1219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5558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rgbClr val="D20000"/>
                          </a:solidFill>
                          <a:effectLst/>
                          <a:latin typeface="Times New Roman" pitchFamily="18" charset="0"/>
                        </a:rPr>
                        <a:t>72</a:t>
                      </a:r>
                    </a:p>
                  </a:txBody>
                  <a:tcPr marL="121920" marR="1219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540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Times New Roman" pitchFamily="18" charset="0"/>
                        </a:rPr>
                        <a:t>178</a:t>
                      </a:r>
                    </a:p>
                  </a:txBody>
                  <a:tcPr marL="121920" marR="1219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3653144068"/>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Grp="1" noChangeArrowheads="1"/>
          </p:cNvSpPr>
          <p:nvPr>
            <p:ph type="title"/>
          </p:nvPr>
        </p:nvSpPr>
        <p:spPr/>
        <p:txBody>
          <a:bodyPr/>
          <a:lstStyle/>
          <a:p>
            <a:r>
              <a:rPr lang="en-US" smtClean="0">
                <a:latin typeface="Arial" charset="0"/>
                <a:cs typeface="Arial" charset="0"/>
              </a:rPr>
              <a:t>Reverse-Polish Notation</a:t>
            </a:r>
          </a:p>
        </p:txBody>
      </p:sp>
      <p:sp>
        <p:nvSpPr>
          <p:cNvPr id="101379" name="Rectangle 3"/>
          <p:cNvSpPr>
            <a:spLocks noGrp="1" noChangeArrowheads="1"/>
          </p:cNvSpPr>
          <p:nvPr>
            <p:ph type="body" idx="1"/>
          </p:nvPr>
        </p:nvSpPr>
        <p:spPr>
          <a:xfrm>
            <a:off x="609600" y="1595438"/>
            <a:ext cx="10972800" cy="4525962"/>
          </a:xfrm>
        </p:spPr>
        <p:txBody>
          <a:bodyPr/>
          <a:lstStyle/>
          <a:p>
            <a:pPr>
              <a:buFont typeface="Arial" charset="0"/>
              <a:buNone/>
            </a:pPr>
            <a:r>
              <a:rPr lang="en-US" smtClean="0">
                <a:latin typeface="Arial" charset="0"/>
                <a:cs typeface="Arial" charset="0"/>
              </a:rPr>
              <a:t>	Pop </a:t>
            </a:r>
            <a:r>
              <a:rPr lang="en-US" smtClean="0">
                <a:latin typeface="Times New Roman" pitchFamily="18" charset="0"/>
                <a:cs typeface="Arial" charset="0"/>
              </a:rPr>
              <a:t>72</a:t>
            </a:r>
            <a:r>
              <a:rPr lang="en-US" smtClean="0">
                <a:latin typeface="Arial" charset="0"/>
                <a:cs typeface="Arial" charset="0"/>
              </a:rPr>
              <a:t> and </a:t>
            </a:r>
            <a:r>
              <a:rPr lang="en-US" smtClean="0">
                <a:latin typeface="Times New Roman" pitchFamily="18" charset="0"/>
                <a:cs typeface="Arial" charset="0"/>
              </a:rPr>
              <a:t>178</a:t>
            </a:r>
            <a:r>
              <a:rPr lang="en-US" smtClean="0">
                <a:latin typeface="Arial" charset="0"/>
                <a:cs typeface="Arial" charset="0"/>
              </a:rPr>
              <a:t> and push </a:t>
            </a:r>
            <a:r>
              <a:rPr lang="en-US" smtClean="0">
                <a:latin typeface="Times New Roman" pitchFamily="18" charset="0"/>
                <a:cs typeface="Arial" charset="0"/>
              </a:rPr>
              <a:t>178 </a:t>
            </a:r>
            <a:r>
              <a:rPr lang="en-US" smtClean="0">
                <a:solidFill>
                  <a:srgbClr val="D20000"/>
                </a:solidFill>
                <a:latin typeface="Times New Roman" pitchFamily="18" charset="0"/>
                <a:cs typeface="Arial" charset="0"/>
              </a:rPr>
              <a:t>+</a:t>
            </a:r>
            <a:r>
              <a:rPr lang="en-US" smtClean="0">
                <a:latin typeface="Times New Roman" pitchFamily="18" charset="0"/>
                <a:cs typeface="Arial" charset="0"/>
              </a:rPr>
              <a:t> 72 = 250</a:t>
            </a:r>
            <a:endParaRPr lang="en-US" smtClean="0">
              <a:latin typeface="Arial" charset="0"/>
              <a:cs typeface="Arial" charset="0"/>
            </a:endParaRPr>
          </a:p>
          <a:p>
            <a:pPr>
              <a:buFontTx/>
              <a:buNone/>
            </a:pPr>
            <a:r>
              <a:rPr lang="en-US" smtClean="0">
                <a:latin typeface="Arial" charset="0"/>
                <a:cs typeface="Arial" charset="0"/>
              </a:rPr>
              <a:t>		 </a:t>
            </a:r>
            <a:r>
              <a:rPr lang="en-US" sz="2800" smtClean="0">
                <a:latin typeface="Times New Roman" pitchFamily="18" charset="0"/>
                <a:cs typeface="Arial" charset="0"/>
              </a:rPr>
              <a:t>1  2  3  +  4  5  6  ×  –  7  ×  +  –  8  9  ×  </a:t>
            </a:r>
            <a:r>
              <a:rPr lang="en-US" sz="2800" smtClean="0">
                <a:solidFill>
                  <a:srgbClr val="D20000"/>
                </a:solidFill>
                <a:latin typeface="Times New Roman" pitchFamily="18" charset="0"/>
                <a:cs typeface="Arial" charset="0"/>
              </a:rPr>
              <a:t>+</a:t>
            </a:r>
          </a:p>
          <a:p>
            <a:pPr>
              <a:buFontTx/>
              <a:buNone/>
            </a:pPr>
            <a:endParaRPr lang="en-US" sz="2800" smtClean="0">
              <a:latin typeface="Times New Roman" pitchFamily="18" charset="0"/>
              <a:cs typeface="Arial" charset="0"/>
            </a:endParaRPr>
          </a:p>
          <a:p>
            <a:pPr>
              <a:buFontTx/>
              <a:buNone/>
            </a:pPr>
            <a:endParaRPr lang="en-US" sz="2800" smtClean="0">
              <a:latin typeface="Times New Roman" pitchFamily="18" charset="0"/>
              <a:cs typeface="Arial" charset="0"/>
            </a:endParaRPr>
          </a:p>
        </p:txBody>
      </p:sp>
      <p:graphicFrame>
        <p:nvGraphicFramePr>
          <p:cNvPr id="97284" name="Group 4"/>
          <p:cNvGraphicFramePr>
            <a:graphicFrameLocks noGrp="1"/>
          </p:cNvGraphicFramePr>
          <p:nvPr/>
        </p:nvGraphicFramePr>
        <p:xfrm>
          <a:off x="9072034" y="3429000"/>
          <a:ext cx="1758951" cy="3108960"/>
        </p:xfrm>
        <a:graphic>
          <a:graphicData uri="http://schemas.openxmlformats.org/drawingml/2006/table">
            <a:tbl>
              <a:tblPr/>
              <a:tblGrid>
                <a:gridCol w="1758951"/>
              </a:tblGrid>
              <a:tr h="2540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a:txBody>
                  <a:tcPr marL="121920" marR="1219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5558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a:txBody>
                  <a:tcPr marL="121920" marR="1219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540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a:txBody>
                  <a:tcPr marL="121920" marR="1219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540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a:txBody>
                  <a:tcPr marL="121920" marR="1219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5558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rgbClr val="D20000"/>
                        </a:solidFill>
                        <a:effectLst/>
                        <a:latin typeface="Times New Roman" pitchFamily="18" charset="0"/>
                      </a:endParaRPr>
                    </a:p>
                  </a:txBody>
                  <a:tcPr marL="121920" marR="1219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540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smtClean="0">
                          <a:ln>
                            <a:noFill/>
                          </a:ln>
                          <a:solidFill>
                            <a:srgbClr val="D20000"/>
                          </a:solidFill>
                          <a:effectLst/>
                          <a:latin typeface="Times New Roman" pitchFamily="18" charset="0"/>
                        </a:rPr>
                        <a:t>250</a:t>
                      </a:r>
                    </a:p>
                  </a:txBody>
                  <a:tcPr marL="121920" marR="1219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142187685"/>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p:cNvSpPr>
            <a:spLocks noGrp="1" noChangeArrowheads="1"/>
          </p:cNvSpPr>
          <p:nvPr>
            <p:ph type="title"/>
          </p:nvPr>
        </p:nvSpPr>
        <p:spPr/>
        <p:txBody>
          <a:bodyPr/>
          <a:lstStyle/>
          <a:p>
            <a:r>
              <a:rPr lang="en-US" dirty="0" smtClean="0">
                <a:latin typeface="Arial" charset="0"/>
                <a:cs typeface="Arial" charset="0"/>
              </a:rPr>
              <a:t>Reverse-Polish Notation</a:t>
            </a:r>
          </a:p>
        </p:txBody>
      </p:sp>
      <p:sp>
        <p:nvSpPr>
          <p:cNvPr id="102403" name="Rectangle 3"/>
          <p:cNvSpPr>
            <a:spLocks noGrp="1" noChangeArrowheads="1"/>
          </p:cNvSpPr>
          <p:nvPr>
            <p:ph type="body" idx="1"/>
          </p:nvPr>
        </p:nvSpPr>
        <p:spPr/>
        <p:txBody>
          <a:bodyPr/>
          <a:lstStyle/>
          <a:p>
            <a:pPr>
              <a:buFont typeface="Arial" charset="0"/>
              <a:buNone/>
            </a:pPr>
            <a:r>
              <a:rPr lang="en-US" smtClean="0">
                <a:latin typeface="Arial" charset="0"/>
                <a:cs typeface="Arial" charset="0"/>
              </a:rPr>
              <a:t>	Thus</a:t>
            </a:r>
          </a:p>
          <a:p>
            <a:pPr algn="ctr">
              <a:buFontTx/>
              <a:buNone/>
            </a:pPr>
            <a:r>
              <a:rPr lang="en-US" smtClean="0">
                <a:latin typeface="Times New Roman" pitchFamily="18" charset="0"/>
                <a:cs typeface="Times New Roman" pitchFamily="18" charset="0"/>
              </a:rPr>
              <a:t>1  2  3  +  4  5  6  ×  –  7  ×  +  –  8  9  ×  +</a:t>
            </a:r>
            <a:endParaRPr lang="en-US" sz="2800" smtClean="0">
              <a:latin typeface="Times New Roman" pitchFamily="18" charset="0"/>
              <a:cs typeface="Times New Roman" pitchFamily="18" charset="0"/>
            </a:endParaRPr>
          </a:p>
          <a:p>
            <a:pPr>
              <a:buFontTx/>
              <a:buNone/>
            </a:pPr>
            <a:r>
              <a:rPr lang="en-US" sz="2800" smtClean="0">
                <a:solidFill>
                  <a:srgbClr val="D20000"/>
                </a:solidFill>
                <a:latin typeface="Times New Roman" pitchFamily="18" charset="0"/>
                <a:cs typeface="Arial" charset="0"/>
              </a:rPr>
              <a:t>	</a:t>
            </a:r>
            <a:r>
              <a:rPr lang="en-US" smtClean="0">
                <a:latin typeface="Arial" charset="0"/>
                <a:cs typeface="Arial" charset="0"/>
              </a:rPr>
              <a:t>evaluates to the value on the top: </a:t>
            </a:r>
            <a:r>
              <a:rPr lang="en-US" smtClean="0">
                <a:latin typeface="Times New Roman" pitchFamily="18" charset="0"/>
                <a:cs typeface="Arial" charset="0"/>
              </a:rPr>
              <a:t>250</a:t>
            </a:r>
          </a:p>
          <a:p>
            <a:pPr>
              <a:buFont typeface="Arial" charset="0"/>
              <a:buNone/>
            </a:pPr>
            <a:r>
              <a:rPr lang="en-US" smtClean="0">
                <a:latin typeface="Arial" charset="0"/>
                <a:cs typeface="Arial" charset="0"/>
              </a:rPr>
              <a:t>	The equivalent in-fix notation is</a:t>
            </a:r>
          </a:p>
          <a:p>
            <a:pPr algn="ctr">
              <a:buFontTx/>
              <a:buNone/>
            </a:pPr>
            <a:r>
              <a:rPr lang="en-US" smtClean="0">
                <a:latin typeface="Times New Roman" pitchFamily="18" charset="0"/>
                <a:cs typeface="Times New Roman" pitchFamily="18" charset="0"/>
              </a:rPr>
              <a:t>((1 – ((2 + 3) + ((4 – (5 × 6)) × 7))) + (8 × 9))</a:t>
            </a:r>
          </a:p>
          <a:p>
            <a:pPr>
              <a:buFont typeface="Arial" charset="0"/>
              <a:buNone/>
            </a:pPr>
            <a:endParaRPr lang="en-US" smtClean="0">
              <a:latin typeface="Arial" charset="0"/>
              <a:cs typeface="Arial" charset="0"/>
            </a:endParaRPr>
          </a:p>
          <a:p>
            <a:pPr>
              <a:buFont typeface="Arial" charset="0"/>
              <a:buNone/>
            </a:pPr>
            <a:r>
              <a:rPr lang="en-US" smtClean="0">
                <a:latin typeface="Arial" charset="0"/>
                <a:cs typeface="Arial" charset="0"/>
              </a:rPr>
              <a:t>	We reduce the parentheses using order-of-operations:</a:t>
            </a:r>
            <a:endParaRPr lang="en-US" sz="2800" smtClean="0">
              <a:latin typeface="Times New Roman" pitchFamily="18" charset="0"/>
              <a:cs typeface="Arial" charset="0"/>
            </a:endParaRPr>
          </a:p>
          <a:p>
            <a:pPr algn="ctr">
              <a:buFontTx/>
              <a:buNone/>
            </a:pPr>
            <a:r>
              <a:rPr lang="en-US" smtClean="0">
                <a:latin typeface="Times New Roman" pitchFamily="18" charset="0"/>
                <a:cs typeface="Times New Roman" pitchFamily="18" charset="0"/>
              </a:rPr>
              <a:t>1 – (2 + 3 + (4 – 5 × 6) × 7) + 8 × 9</a:t>
            </a:r>
          </a:p>
        </p:txBody>
      </p:sp>
    </p:spTree>
    <p:extLst>
      <p:ext uri="{BB962C8B-B14F-4D97-AF65-F5344CB8AC3E}">
        <p14:creationId xmlns:p14="http://schemas.microsoft.com/office/powerpoint/2010/main" val="394545495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483817" y="358271"/>
            <a:ext cx="2724015" cy="584775"/>
          </a:xfrm>
          <a:prstGeom prst="rect">
            <a:avLst/>
          </a:prstGeom>
        </p:spPr>
        <p:txBody>
          <a:bodyPr wrap="none">
            <a:spAutoFit/>
          </a:bodyPr>
          <a:lstStyle/>
          <a:p>
            <a:pPr algn="l"/>
            <a:r>
              <a:rPr lang="en-US" sz="3200" b="1" dirty="0" smtClean="0">
                <a:solidFill>
                  <a:schemeClr val="accent3">
                    <a:lumMod val="75000"/>
                  </a:schemeClr>
                </a:solidFill>
                <a:cs typeface="B Nazanin" panose="00000400000000000000" pitchFamily="2" charset="-78"/>
              </a:rPr>
              <a:t>Infix to Postfix </a:t>
            </a:r>
            <a:endParaRPr lang="en-US" sz="3200" b="1" dirty="0">
              <a:solidFill>
                <a:schemeClr val="accent3">
                  <a:lumMod val="75000"/>
                </a:schemeClr>
              </a:solidFill>
              <a:cs typeface="B Nazanin" panose="00000400000000000000" pitchFamily="2" charset="-78"/>
            </a:endParaRPr>
          </a:p>
        </p:txBody>
      </p:sp>
      <p:cxnSp>
        <p:nvCxnSpPr>
          <p:cNvPr id="3" name="Straight Connector 2"/>
          <p:cNvCxnSpPr/>
          <p:nvPr/>
        </p:nvCxnSpPr>
        <p:spPr>
          <a:xfrm flipV="1">
            <a:off x="341194" y="1078173"/>
            <a:ext cx="11614245" cy="27296"/>
          </a:xfrm>
          <a:prstGeom prst="line">
            <a:avLst/>
          </a:prstGeom>
        </p:spPr>
        <p:style>
          <a:lnRef idx="1">
            <a:schemeClr val="accent1"/>
          </a:lnRef>
          <a:fillRef idx="0">
            <a:schemeClr val="accent1"/>
          </a:fillRef>
          <a:effectRef idx="0">
            <a:schemeClr val="accent1"/>
          </a:effectRef>
          <a:fontRef idx="minor">
            <a:schemeClr val="tx1"/>
          </a:fontRef>
        </p:style>
      </p:cxnSp>
      <p:sp>
        <p:nvSpPr>
          <p:cNvPr id="4" name="Rectangle 3"/>
          <p:cNvSpPr/>
          <p:nvPr/>
        </p:nvSpPr>
        <p:spPr>
          <a:xfrm>
            <a:off x="483817" y="1460310"/>
            <a:ext cx="11280553" cy="4401205"/>
          </a:xfrm>
          <a:prstGeom prst="rect">
            <a:avLst/>
          </a:prstGeom>
        </p:spPr>
        <p:txBody>
          <a:bodyPr wrap="square">
            <a:spAutoFit/>
          </a:bodyPr>
          <a:lstStyle/>
          <a:p>
            <a:pPr algn="r" rtl="1">
              <a:lnSpc>
                <a:spcPct val="200000"/>
              </a:lnSpc>
            </a:pPr>
            <a:r>
              <a:rPr lang="fa-IR" sz="2000" dirty="0" smtClean="0">
                <a:effectLst/>
                <a:cs typeface="B Nazanin" panose="00000400000000000000" pitchFamily="2" charset="-78"/>
              </a:rPr>
              <a:t>1-ابتدا </a:t>
            </a:r>
            <a:r>
              <a:rPr lang="en-US" sz="2000" b="1" dirty="0" smtClean="0">
                <a:effectLst/>
                <a:cs typeface="B Nazanin" panose="00000400000000000000" pitchFamily="2" charset="-78"/>
              </a:rPr>
              <a:t>infix</a:t>
            </a:r>
            <a:r>
              <a:rPr lang="en-US" sz="2000" dirty="0" smtClean="0">
                <a:effectLst/>
                <a:cs typeface="B Nazanin" panose="00000400000000000000" pitchFamily="2" charset="-78"/>
              </a:rPr>
              <a:t> </a:t>
            </a:r>
            <a:r>
              <a:rPr lang="fa-IR" sz="2000" dirty="0" smtClean="0">
                <a:effectLst/>
                <a:cs typeface="B Nazanin" panose="00000400000000000000" pitchFamily="2" charset="-78"/>
              </a:rPr>
              <a:t> را از چپ به راست پیمایش می کنیم</a:t>
            </a:r>
          </a:p>
          <a:p>
            <a:pPr algn="r" rtl="1">
              <a:lnSpc>
                <a:spcPct val="200000"/>
              </a:lnSpc>
            </a:pPr>
            <a:r>
              <a:rPr lang="fa-IR" sz="2000" dirty="0" smtClean="0">
                <a:effectLst/>
                <a:cs typeface="B Nazanin" panose="00000400000000000000" pitchFamily="2" charset="-78"/>
              </a:rPr>
              <a:t>2-پرانتز باز را به پشته </a:t>
            </a:r>
            <a:r>
              <a:rPr lang="en-US" sz="2000" b="1" dirty="0" smtClean="0">
                <a:effectLst/>
                <a:cs typeface="B Nazanin" panose="00000400000000000000" pitchFamily="2" charset="-78"/>
              </a:rPr>
              <a:t>push</a:t>
            </a:r>
            <a:r>
              <a:rPr lang="en-US" sz="2000" dirty="0" smtClean="0">
                <a:effectLst/>
                <a:cs typeface="B Nazanin" panose="00000400000000000000" pitchFamily="2" charset="-78"/>
              </a:rPr>
              <a:t> </a:t>
            </a:r>
            <a:r>
              <a:rPr lang="fa-IR" sz="2000" dirty="0" smtClean="0">
                <a:effectLst/>
                <a:cs typeface="B Nazanin" panose="00000400000000000000" pitchFamily="2" charset="-78"/>
              </a:rPr>
              <a:t> می کنیم</a:t>
            </a:r>
          </a:p>
          <a:p>
            <a:pPr algn="r" rtl="1">
              <a:lnSpc>
                <a:spcPct val="200000"/>
              </a:lnSpc>
            </a:pPr>
            <a:r>
              <a:rPr lang="fa-IR" sz="2000" dirty="0" smtClean="0">
                <a:effectLst/>
                <a:cs typeface="B Nazanin" panose="00000400000000000000" pitchFamily="2" charset="-78"/>
              </a:rPr>
              <a:t>3-به عملوند که رسیدیم آنرا در خروجی مینویسیم</a:t>
            </a:r>
          </a:p>
          <a:p>
            <a:pPr algn="r" rtl="1">
              <a:lnSpc>
                <a:spcPct val="200000"/>
              </a:lnSpc>
            </a:pPr>
            <a:r>
              <a:rPr lang="fa-IR" sz="2000" dirty="0" smtClean="0">
                <a:effectLst/>
                <a:cs typeface="B Nazanin" panose="00000400000000000000" pitchFamily="2" charset="-78"/>
              </a:rPr>
              <a:t>4-اگر به یک عملگر رسیدیم آنرا به پشته </a:t>
            </a:r>
            <a:r>
              <a:rPr lang="en-US" sz="2000" b="1" dirty="0" smtClean="0">
                <a:effectLst/>
                <a:cs typeface="B Nazanin" panose="00000400000000000000" pitchFamily="2" charset="-78"/>
              </a:rPr>
              <a:t>push</a:t>
            </a:r>
            <a:r>
              <a:rPr lang="en-US" sz="2000" dirty="0" smtClean="0">
                <a:effectLst/>
                <a:cs typeface="B Nazanin" panose="00000400000000000000" pitchFamily="2" charset="-78"/>
              </a:rPr>
              <a:t> </a:t>
            </a:r>
            <a:r>
              <a:rPr lang="fa-IR" sz="2000" dirty="0" smtClean="0">
                <a:effectLst/>
                <a:cs typeface="B Nazanin" panose="00000400000000000000" pitchFamily="2" charset="-78"/>
              </a:rPr>
              <a:t> می کنیم</a:t>
            </a:r>
            <a:r>
              <a:rPr lang="fa-IR" sz="2000" dirty="0">
                <a:cs typeface="B Nazanin" panose="00000400000000000000" pitchFamily="2" charset="-78"/>
              </a:rPr>
              <a:t>،</a:t>
            </a:r>
            <a:r>
              <a:rPr lang="fa-IR" sz="2000" dirty="0" smtClean="0">
                <a:effectLst/>
                <a:cs typeface="B Nazanin" panose="00000400000000000000" pitchFamily="2" charset="-78"/>
              </a:rPr>
              <a:t> با این شرط که اگر قبل از آن در پشته عمل</a:t>
            </a:r>
            <a:r>
              <a:rPr lang="fa-IR" sz="2000" dirty="0" smtClean="0">
                <a:cs typeface="B Nazanin" panose="00000400000000000000" pitchFamily="2" charset="-78"/>
              </a:rPr>
              <a:t>گر</a:t>
            </a:r>
            <a:r>
              <a:rPr lang="fa-IR" sz="2000" dirty="0" smtClean="0">
                <a:effectLst/>
                <a:cs typeface="B Nazanin" panose="00000400000000000000" pitchFamily="2" charset="-78"/>
              </a:rPr>
              <a:t>ی با اولویت بالاتر یا هم اولویت این عملگر وجود داشت آنگاه ابتدا آن عملگر ها را از پشته </a:t>
            </a:r>
            <a:r>
              <a:rPr lang="en-US" sz="2000" b="1" dirty="0" smtClean="0">
                <a:effectLst/>
                <a:cs typeface="B Nazanin" panose="00000400000000000000" pitchFamily="2" charset="-78"/>
              </a:rPr>
              <a:t>pop</a:t>
            </a:r>
            <a:r>
              <a:rPr lang="fa-IR" sz="2000" dirty="0" smtClean="0">
                <a:effectLst/>
                <a:cs typeface="B Nazanin" panose="00000400000000000000" pitchFamily="2" charset="-78"/>
              </a:rPr>
              <a:t> میکنیم و در خروجی می نویسیم.</a:t>
            </a:r>
          </a:p>
          <a:p>
            <a:pPr algn="r" rtl="1">
              <a:lnSpc>
                <a:spcPct val="200000"/>
              </a:lnSpc>
            </a:pPr>
            <a:r>
              <a:rPr lang="fa-IR" sz="2000" dirty="0" smtClean="0">
                <a:effectLst/>
                <a:cs typeface="B Nazanin" panose="00000400000000000000" pitchFamily="2" charset="-78"/>
              </a:rPr>
              <a:t>5-اگر به پرانتز بسته رسیدیم .هر عملگری در پشته وجود داشت </a:t>
            </a:r>
            <a:r>
              <a:rPr lang="en-US" sz="2000" b="1" dirty="0" smtClean="0">
                <a:effectLst/>
                <a:cs typeface="B Nazanin" panose="00000400000000000000" pitchFamily="2" charset="-78"/>
              </a:rPr>
              <a:t>pop</a:t>
            </a:r>
            <a:r>
              <a:rPr lang="en-US" sz="2000" dirty="0" smtClean="0">
                <a:effectLst/>
                <a:cs typeface="B Nazanin" panose="00000400000000000000" pitchFamily="2" charset="-78"/>
              </a:rPr>
              <a:t> </a:t>
            </a:r>
            <a:r>
              <a:rPr lang="fa-IR" sz="2000" dirty="0" smtClean="0">
                <a:effectLst/>
                <a:cs typeface="B Nazanin" panose="00000400000000000000" pitchFamily="2" charset="-78"/>
              </a:rPr>
              <a:t> می کنیم تا به یک پرانتز باز برسیم و سپس آن پرانتز باز را از پشته حذف میکنیم.</a:t>
            </a:r>
            <a:endParaRPr lang="fa-IR" sz="2000" dirty="0">
              <a:effectLst/>
              <a:cs typeface="B Nazanin" panose="00000400000000000000" pitchFamily="2" charset="-78"/>
            </a:endParaRPr>
          </a:p>
        </p:txBody>
      </p:sp>
      <p:sp>
        <p:nvSpPr>
          <p:cNvPr id="5" name="Slide Number Placeholder 4"/>
          <p:cNvSpPr>
            <a:spLocks noGrp="1"/>
          </p:cNvSpPr>
          <p:nvPr>
            <p:ph type="sldNum" sz="quarter" idx="12"/>
          </p:nvPr>
        </p:nvSpPr>
        <p:spPr/>
        <p:txBody>
          <a:bodyPr/>
          <a:lstStyle/>
          <a:p>
            <a:fld id="{EA59E14A-CF6C-4BA0-B9C8-7EB443BEE51E}" type="slidenum">
              <a:rPr lang="en-US" smtClean="0"/>
              <a:t>69</a:t>
            </a:fld>
            <a:endParaRPr lang="en-US"/>
          </a:p>
        </p:txBody>
      </p:sp>
    </p:spTree>
    <p:extLst>
      <p:ext uri="{BB962C8B-B14F-4D97-AF65-F5344CB8AC3E}">
        <p14:creationId xmlns:p14="http://schemas.microsoft.com/office/powerpoint/2010/main" val="244764074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513190" y="505045"/>
            <a:ext cx="11046464" cy="5262979"/>
          </a:xfrm>
          <a:prstGeom prst="rect">
            <a:avLst/>
          </a:prstGeom>
        </p:spPr>
        <p:txBody>
          <a:bodyPr wrap="square">
            <a:spAutoFit/>
          </a:bodyPr>
          <a:lstStyle/>
          <a:p>
            <a:pPr algn="just">
              <a:lnSpc>
                <a:spcPct val="200000"/>
              </a:lnSpc>
            </a:pPr>
            <a:r>
              <a:rPr lang="en-US" sz="2800" b="1" u="sng" dirty="0" smtClean="0">
                <a:solidFill>
                  <a:schemeClr val="accent3">
                    <a:lumMod val="75000"/>
                  </a:schemeClr>
                </a:solidFill>
              </a:rPr>
              <a:t>Implementation of Stack:</a:t>
            </a:r>
          </a:p>
          <a:p>
            <a:pPr marL="742950" lvl="1" indent="-285750">
              <a:lnSpc>
                <a:spcPct val="200000"/>
              </a:lnSpc>
              <a:buFont typeface="Arial" panose="020B0604020202020204" pitchFamily="34" charset="0"/>
              <a:buChar char="•"/>
            </a:pPr>
            <a:r>
              <a:rPr lang="en-US" sz="2000" b="1" dirty="0" smtClean="0"/>
              <a:t>Using array</a:t>
            </a:r>
          </a:p>
          <a:p>
            <a:pPr lvl="2" algn="just"/>
            <a:r>
              <a:rPr lang="en-US" sz="2000" dirty="0" smtClean="0"/>
              <a:t>In an array-based implementation, the push operation is implemented by incrementing the index of the top element and storing the new element at that index. The pop operation is implemented by decrementing the index of the top element and returning the value stored at that index.</a:t>
            </a:r>
          </a:p>
          <a:p>
            <a:pPr marL="742950" lvl="1" indent="-285750">
              <a:lnSpc>
                <a:spcPct val="200000"/>
              </a:lnSpc>
              <a:buFont typeface="Arial" panose="020B0604020202020204" pitchFamily="34" charset="0"/>
              <a:buChar char="•"/>
            </a:pPr>
            <a:r>
              <a:rPr lang="en-US" sz="2000" b="1" dirty="0" smtClean="0"/>
              <a:t>Using linked list</a:t>
            </a:r>
          </a:p>
          <a:p>
            <a:pPr lvl="2"/>
            <a:r>
              <a:rPr lang="en-US" sz="2000" dirty="0" smtClean="0"/>
              <a:t>In a linked list-based implementation, the push operation is implemented by creating a new node with the new element and setting the next pointer of the current top node to the new node. The pop operation is implemented by setting the next pointer of the current top node to the next node and returning the value of the current top node.</a:t>
            </a:r>
          </a:p>
          <a:p>
            <a:pPr algn="just">
              <a:lnSpc>
                <a:spcPct val="200000"/>
              </a:lnSpc>
            </a:pPr>
            <a:endParaRPr lang="en-US" sz="2000" b="1" dirty="0">
              <a:effectLst/>
            </a:endParaRPr>
          </a:p>
        </p:txBody>
      </p:sp>
      <p:sp>
        <p:nvSpPr>
          <p:cNvPr id="2" name="Slide Number Placeholder 1"/>
          <p:cNvSpPr>
            <a:spLocks noGrp="1"/>
          </p:cNvSpPr>
          <p:nvPr>
            <p:ph type="sldNum" sz="quarter" idx="12"/>
          </p:nvPr>
        </p:nvSpPr>
        <p:spPr/>
        <p:txBody>
          <a:bodyPr/>
          <a:lstStyle/>
          <a:p>
            <a:fld id="{EA59E14A-CF6C-4BA0-B9C8-7EB443BEE51E}" type="slidenum">
              <a:rPr lang="en-US" smtClean="0"/>
              <a:t>7</a:t>
            </a:fld>
            <a:endParaRPr lang="en-US"/>
          </a:p>
        </p:txBody>
      </p:sp>
    </p:spTree>
    <p:extLst>
      <p:ext uri="{BB962C8B-B14F-4D97-AF65-F5344CB8AC3E}">
        <p14:creationId xmlns:p14="http://schemas.microsoft.com/office/powerpoint/2010/main" val="1527161007"/>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483817" y="358271"/>
            <a:ext cx="2724015" cy="584775"/>
          </a:xfrm>
          <a:prstGeom prst="rect">
            <a:avLst/>
          </a:prstGeom>
        </p:spPr>
        <p:txBody>
          <a:bodyPr wrap="none">
            <a:spAutoFit/>
          </a:bodyPr>
          <a:lstStyle/>
          <a:p>
            <a:pPr algn="l"/>
            <a:r>
              <a:rPr lang="en-US" sz="3200" b="1" dirty="0" smtClean="0">
                <a:solidFill>
                  <a:schemeClr val="accent3">
                    <a:lumMod val="75000"/>
                  </a:schemeClr>
                </a:solidFill>
                <a:cs typeface="B Nazanin" panose="00000400000000000000" pitchFamily="2" charset="-78"/>
              </a:rPr>
              <a:t>Infix to Postfix </a:t>
            </a:r>
            <a:endParaRPr lang="en-US" sz="3200" b="1" dirty="0">
              <a:solidFill>
                <a:schemeClr val="accent3">
                  <a:lumMod val="75000"/>
                </a:schemeClr>
              </a:solidFill>
              <a:cs typeface="B Nazanin" panose="00000400000000000000" pitchFamily="2" charset="-78"/>
            </a:endParaRPr>
          </a:p>
        </p:txBody>
      </p:sp>
      <p:cxnSp>
        <p:nvCxnSpPr>
          <p:cNvPr id="3" name="Straight Connector 2"/>
          <p:cNvCxnSpPr/>
          <p:nvPr/>
        </p:nvCxnSpPr>
        <p:spPr>
          <a:xfrm flipV="1">
            <a:off x="341194" y="1078173"/>
            <a:ext cx="11614245" cy="27296"/>
          </a:xfrm>
          <a:prstGeom prst="line">
            <a:avLst/>
          </a:prstGeom>
        </p:spPr>
        <p:style>
          <a:lnRef idx="1">
            <a:schemeClr val="accent1"/>
          </a:lnRef>
          <a:fillRef idx="0">
            <a:schemeClr val="accent1"/>
          </a:fillRef>
          <a:effectRef idx="0">
            <a:schemeClr val="accent1"/>
          </a:effectRef>
          <a:fontRef idx="minor">
            <a:schemeClr val="tx1"/>
          </a:fontRef>
        </p:style>
      </p:cxnSp>
      <p:pic>
        <p:nvPicPr>
          <p:cNvPr id="5" name="Picture 4"/>
          <p:cNvPicPr>
            <a:picLocks noChangeAspect="1"/>
          </p:cNvPicPr>
          <p:nvPr/>
        </p:nvPicPr>
        <p:blipFill>
          <a:blip r:embed="rId2"/>
          <a:stretch>
            <a:fillRect/>
          </a:stretch>
        </p:blipFill>
        <p:spPr>
          <a:xfrm>
            <a:off x="2368597" y="1349779"/>
            <a:ext cx="7569364" cy="4838771"/>
          </a:xfrm>
          <a:prstGeom prst="rect">
            <a:avLst/>
          </a:prstGeom>
        </p:spPr>
      </p:pic>
      <p:sp>
        <p:nvSpPr>
          <p:cNvPr id="4" name="Slide Number Placeholder 3"/>
          <p:cNvSpPr>
            <a:spLocks noGrp="1"/>
          </p:cNvSpPr>
          <p:nvPr>
            <p:ph type="sldNum" sz="quarter" idx="12"/>
          </p:nvPr>
        </p:nvSpPr>
        <p:spPr/>
        <p:txBody>
          <a:bodyPr/>
          <a:lstStyle/>
          <a:p>
            <a:fld id="{EA59E14A-CF6C-4BA0-B9C8-7EB443BEE51E}" type="slidenum">
              <a:rPr lang="en-US" smtClean="0"/>
              <a:t>70</a:t>
            </a:fld>
            <a:endParaRPr lang="en-US"/>
          </a:p>
        </p:txBody>
      </p:sp>
    </p:spTree>
    <p:extLst>
      <p:ext uri="{BB962C8B-B14F-4D97-AF65-F5344CB8AC3E}">
        <p14:creationId xmlns:p14="http://schemas.microsoft.com/office/powerpoint/2010/main" val="488310572"/>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483817" y="358271"/>
            <a:ext cx="2724015" cy="584775"/>
          </a:xfrm>
          <a:prstGeom prst="rect">
            <a:avLst/>
          </a:prstGeom>
        </p:spPr>
        <p:txBody>
          <a:bodyPr wrap="none">
            <a:spAutoFit/>
          </a:bodyPr>
          <a:lstStyle/>
          <a:p>
            <a:pPr algn="l"/>
            <a:r>
              <a:rPr lang="en-US" sz="3200" b="1" dirty="0" smtClean="0">
                <a:solidFill>
                  <a:schemeClr val="accent3">
                    <a:lumMod val="75000"/>
                  </a:schemeClr>
                </a:solidFill>
                <a:cs typeface="B Nazanin" panose="00000400000000000000" pitchFamily="2" charset="-78"/>
              </a:rPr>
              <a:t>Infix to Postfix </a:t>
            </a:r>
            <a:endParaRPr lang="en-US" sz="3200" b="1" dirty="0">
              <a:solidFill>
                <a:schemeClr val="accent3">
                  <a:lumMod val="75000"/>
                </a:schemeClr>
              </a:solidFill>
              <a:cs typeface="B Nazanin" panose="00000400000000000000" pitchFamily="2" charset="-78"/>
            </a:endParaRPr>
          </a:p>
        </p:txBody>
      </p:sp>
      <p:cxnSp>
        <p:nvCxnSpPr>
          <p:cNvPr id="3" name="Straight Connector 2"/>
          <p:cNvCxnSpPr/>
          <p:nvPr/>
        </p:nvCxnSpPr>
        <p:spPr>
          <a:xfrm flipV="1">
            <a:off x="341194" y="1078173"/>
            <a:ext cx="11614245" cy="27296"/>
          </a:xfrm>
          <a:prstGeom prst="line">
            <a:avLst/>
          </a:prstGeom>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2"/>
          <a:stretch>
            <a:fillRect/>
          </a:stretch>
        </p:blipFill>
        <p:spPr>
          <a:xfrm>
            <a:off x="2183644" y="1240596"/>
            <a:ext cx="7491838" cy="4900449"/>
          </a:xfrm>
          <a:prstGeom prst="rect">
            <a:avLst/>
          </a:prstGeom>
        </p:spPr>
      </p:pic>
      <p:sp>
        <p:nvSpPr>
          <p:cNvPr id="5" name="Slide Number Placeholder 4"/>
          <p:cNvSpPr>
            <a:spLocks noGrp="1"/>
          </p:cNvSpPr>
          <p:nvPr>
            <p:ph type="sldNum" sz="quarter" idx="12"/>
          </p:nvPr>
        </p:nvSpPr>
        <p:spPr/>
        <p:txBody>
          <a:bodyPr/>
          <a:lstStyle/>
          <a:p>
            <a:fld id="{EA59E14A-CF6C-4BA0-B9C8-7EB443BEE51E}" type="slidenum">
              <a:rPr lang="en-US" smtClean="0"/>
              <a:t>71</a:t>
            </a:fld>
            <a:endParaRPr lang="en-US"/>
          </a:p>
        </p:txBody>
      </p:sp>
    </p:spTree>
    <p:extLst>
      <p:ext uri="{BB962C8B-B14F-4D97-AF65-F5344CB8AC3E}">
        <p14:creationId xmlns:p14="http://schemas.microsoft.com/office/powerpoint/2010/main" val="1049577187"/>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483817" y="358271"/>
            <a:ext cx="2724015" cy="584775"/>
          </a:xfrm>
          <a:prstGeom prst="rect">
            <a:avLst/>
          </a:prstGeom>
        </p:spPr>
        <p:txBody>
          <a:bodyPr wrap="none">
            <a:spAutoFit/>
          </a:bodyPr>
          <a:lstStyle/>
          <a:p>
            <a:pPr algn="l"/>
            <a:r>
              <a:rPr lang="en-US" sz="3200" b="1" dirty="0" smtClean="0">
                <a:solidFill>
                  <a:schemeClr val="accent3">
                    <a:lumMod val="75000"/>
                  </a:schemeClr>
                </a:solidFill>
                <a:cs typeface="B Nazanin" panose="00000400000000000000" pitchFamily="2" charset="-78"/>
              </a:rPr>
              <a:t>Infix to Postfix </a:t>
            </a:r>
            <a:endParaRPr lang="en-US" sz="3200" b="1" dirty="0">
              <a:solidFill>
                <a:schemeClr val="accent3">
                  <a:lumMod val="75000"/>
                </a:schemeClr>
              </a:solidFill>
              <a:cs typeface="B Nazanin" panose="00000400000000000000" pitchFamily="2" charset="-78"/>
            </a:endParaRPr>
          </a:p>
        </p:txBody>
      </p:sp>
      <p:cxnSp>
        <p:nvCxnSpPr>
          <p:cNvPr id="3" name="Straight Connector 2"/>
          <p:cNvCxnSpPr/>
          <p:nvPr/>
        </p:nvCxnSpPr>
        <p:spPr>
          <a:xfrm flipV="1">
            <a:off x="341194" y="1078173"/>
            <a:ext cx="11614245" cy="27296"/>
          </a:xfrm>
          <a:prstGeom prst="line">
            <a:avLst/>
          </a:prstGeom>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a:blip r:embed="rId2"/>
          <a:stretch>
            <a:fillRect/>
          </a:stretch>
        </p:blipFill>
        <p:spPr>
          <a:xfrm>
            <a:off x="2079726" y="1240596"/>
            <a:ext cx="7531640" cy="4949944"/>
          </a:xfrm>
          <a:prstGeom prst="rect">
            <a:avLst/>
          </a:prstGeom>
        </p:spPr>
      </p:pic>
      <p:sp>
        <p:nvSpPr>
          <p:cNvPr id="4" name="Slide Number Placeholder 3"/>
          <p:cNvSpPr>
            <a:spLocks noGrp="1"/>
          </p:cNvSpPr>
          <p:nvPr>
            <p:ph type="sldNum" sz="quarter" idx="12"/>
          </p:nvPr>
        </p:nvSpPr>
        <p:spPr/>
        <p:txBody>
          <a:bodyPr/>
          <a:lstStyle/>
          <a:p>
            <a:fld id="{EA59E14A-CF6C-4BA0-B9C8-7EB443BEE51E}" type="slidenum">
              <a:rPr lang="en-US" smtClean="0"/>
              <a:t>72</a:t>
            </a:fld>
            <a:endParaRPr lang="en-US"/>
          </a:p>
        </p:txBody>
      </p:sp>
    </p:spTree>
    <p:extLst>
      <p:ext uri="{BB962C8B-B14F-4D97-AF65-F5344CB8AC3E}">
        <p14:creationId xmlns:p14="http://schemas.microsoft.com/office/powerpoint/2010/main" val="2703169891"/>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483817" y="358271"/>
            <a:ext cx="2724015" cy="584775"/>
          </a:xfrm>
          <a:prstGeom prst="rect">
            <a:avLst/>
          </a:prstGeom>
        </p:spPr>
        <p:txBody>
          <a:bodyPr wrap="none">
            <a:spAutoFit/>
          </a:bodyPr>
          <a:lstStyle/>
          <a:p>
            <a:pPr algn="l"/>
            <a:r>
              <a:rPr lang="en-US" sz="3200" b="1" dirty="0" smtClean="0">
                <a:solidFill>
                  <a:schemeClr val="accent3">
                    <a:lumMod val="75000"/>
                  </a:schemeClr>
                </a:solidFill>
                <a:cs typeface="B Nazanin" panose="00000400000000000000" pitchFamily="2" charset="-78"/>
              </a:rPr>
              <a:t>Infix to Postfix </a:t>
            </a:r>
            <a:endParaRPr lang="en-US" sz="3200" b="1" dirty="0">
              <a:solidFill>
                <a:schemeClr val="accent3">
                  <a:lumMod val="75000"/>
                </a:schemeClr>
              </a:solidFill>
              <a:cs typeface="B Nazanin" panose="00000400000000000000" pitchFamily="2" charset="-78"/>
            </a:endParaRPr>
          </a:p>
        </p:txBody>
      </p:sp>
      <p:cxnSp>
        <p:nvCxnSpPr>
          <p:cNvPr id="3" name="Straight Connector 2"/>
          <p:cNvCxnSpPr/>
          <p:nvPr/>
        </p:nvCxnSpPr>
        <p:spPr>
          <a:xfrm flipV="1">
            <a:off x="341194" y="1078173"/>
            <a:ext cx="11614245" cy="27296"/>
          </a:xfrm>
          <a:prstGeom prst="line">
            <a:avLst/>
          </a:prstGeom>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2"/>
          <a:stretch>
            <a:fillRect/>
          </a:stretch>
        </p:blipFill>
        <p:spPr>
          <a:xfrm>
            <a:off x="1955064" y="1240596"/>
            <a:ext cx="7630285" cy="4954067"/>
          </a:xfrm>
          <a:prstGeom prst="rect">
            <a:avLst/>
          </a:prstGeom>
        </p:spPr>
      </p:pic>
      <p:sp>
        <p:nvSpPr>
          <p:cNvPr id="5" name="Slide Number Placeholder 4"/>
          <p:cNvSpPr>
            <a:spLocks noGrp="1"/>
          </p:cNvSpPr>
          <p:nvPr>
            <p:ph type="sldNum" sz="quarter" idx="12"/>
          </p:nvPr>
        </p:nvSpPr>
        <p:spPr/>
        <p:txBody>
          <a:bodyPr/>
          <a:lstStyle/>
          <a:p>
            <a:fld id="{EA59E14A-CF6C-4BA0-B9C8-7EB443BEE51E}" type="slidenum">
              <a:rPr lang="en-US" smtClean="0"/>
              <a:t>73</a:t>
            </a:fld>
            <a:endParaRPr lang="en-US"/>
          </a:p>
        </p:txBody>
      </p:sp>
    </p:spTree>
    <p:extLst>
      <p:ext uri="{BB962C8B-B14F-4D97-AF65-F5344CB8AC3E}">
        <p14:creationId xmlns:p14="http://schemas.microsoft.com/office/powerpoint/2010/main" val="617408896"/>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483817" y="358271"/>
            <a:ext cx="2724015" cy="584775"/>
          </a:xfrm>
          <a:prstGeom prst="rect">
            <a:avLst/>
          </a:prstGeom>
        </p:spPr>
        <p:txBody>
          <a:bodyPr wrap="none">
            <a:spAutoFit/>
          </a:bodyPr>
          <a:lstStyle/>
          <a:p>
            <a:pPr algn="l"/>
            <a:r>
              <a:rPr lang="en-US" sz="3200" b="1" dirty="0" smtClean="0">
                <a:solidFill>
                  <a:schemeClr val="accent3">
                    <a:lumMod val="75000"/>
                  </a:schemeClr>
                </a:solidFill>
                <a:cs typeface="B Nazanin" panose="00000400000000000000" pitchFamily="2" charset="-78"/>
              </a:rPr>
              <a:t>Infix to Postfix </a:t>
            </a:r>
            <a:endParaRPr lang="en-US" sz="3200" b="1" dirty="0">
              <a:solidFill>
                <a:schemeClr val="accent3">
                  <a:lumMod val="75000"/>
                </a:schemeClr>
              </a:solidFill>
              <a:cs typeface="B Nazanin" panose="00000400000000000000" pitchFamily="2" charset="-78"/>
            </a:endParaRPr>
          </a:p>
        </p:txBody>
      </p:sp>
      <p:cxnSp>
        <p:nvCxnSpPr>
          <p:cNvPr id="3" name="Straight Connector 2"/>
          <p:cNvCxnSpPr/>
          <p:nvPr/>
        </p:nvCxnSpPr>
        <p:spPr>
          <a:xfrm flipV="1">
            <a:off x="341194" y="1078173"/>
            <a:ext cx="11614245" cy="27296"/>
          </a:xfrm>
          <a:prstGeom prst="line">
            <a:avLst/>
          </a:prstGeom>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2"/>
          <a:stretch>
            <a:fillRect/>
          </a:stretch>
        </p:blipFill>
        <p:spPr>
          <a:xfrm>
            <a:off x="2161792" y="1240596"/>
            <a:ext cx="7563161" cy="4914544"/>
          </a:xfrm>
          <a:prstGeom prst="rect">
            <a:avLst/>
          </a:prstGeom>
        </p:spPr>
      </p:pic>
      <p:sp>
        <p:nvSpPr>
          <p:cNvPr id="5" name="Slide Number Placeholder 4"/>
          <p:cNvSpPr>
            <a:spLocks noGrp="1"/>
          </p:cNvSpPr>
          <p:nvPr>
            <p:ph type="sldNum" sz="quarter" idx="12"/>
          </p:nvPr>
        </p:nvSpPr>
        <p:spPr/>
        <p:txBody>
          <a:bodyPr/>
          <a:lstStyle/>
          <a:p>
            <a:fld id="{EA59E14A-CF6C-4BA0-B9C8-7EB443BEE51E}" type="slidenum">
              <a:rPr lang="en-US" smtClean="0"/>
              <a:t>74</a:t>
            </a:fld>
            <a:endParaRPr lang="en-US"/>
          </a:p>
        </p:txBody>
      </p:sp>
    </p:spTree>
    <p:extLst>
      <p:ext uri="{BB962C8B-B14F-4D97-AF65-F5344CB8AC3E}">
        <p14:creationId xmlns:p14="http://schemas.microsoft.com/office/powerpoint/2010/main" val="799359505"/>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483817" y="358271"/>
            <a:ext cx="2724015" cy="584775"/>
          </a:xfrm>
          <a:prstGeom prst="rect">
            <a:avLst/>
          </a:prstGeom>
        </p:spPr>
        <p:txBody>
          <a:bodyPr wrap="none">
            <a:spAutoFit/>
          </a:bodyPr>
          <a:lstStyle/>
          <a:p>
            <a:pPr algn="l"/>
            <a:r>
              <a:rPr lang="en-US" sz="3200" b="1" dirty="0" smtClean="0">
                <a:solidFill>
                  <a:schemeClr val="accent3">
                    <a:lumMod val="75000"/>
                  </a:schemeClr>
                </a:solidFill>
                <a:cs typeface="B Nazanin" panose="00000400000000000000" pitchFamily="2" charset="-78"/>
              </a:rPr>
              <a:t>Infix to Postfix </a:t>
            </a:r>
            <a:endParaRPr lang="en-US" sz="3200" b="1" dirty="0">
              <a:solidFill>
                <a:schemeClr val="accent3">
                  <a:lumMod val="75000"/>
                </a:schemeClr>
              </a:solidFill>
              <a:cs typeface="B Nazanin" panose="00000400000000000000" pitchFamily="2" charset="-78"/>
            </a:endParaRPr>
          </a:p>
        </p:txBody>
      </p:sp>
      <p:cxnSp>
        <p:nvCxnSpPr>
          <p:cNvPr id="3" name="Straight Connector 2"/>
          <p:cNvCxnSpPr/>
          <p:nvPr/>
        </p:nvCxnSpPr>
        <p:spPr>
          <a:xfrm flipV="1">
            <a:off x="341194" y="1078173"/>
            <a:ext cx="11614245" cy="27296"/>
          </a:xfrm>
          <a:prstGeom prst="line">
            <a:avLst/>
          </a:prstGeom>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2"/>
          <a:stretch>
            <a:fillRect/>
          </a:stretch>
        </p:blipFill>
        <p:spPr>
          <a:xfrm>
            <a:off x="1953512" y="1240596"/>
            <a:ext cx="7609943" cy="4914544"/>
          </a:xfrm>
          <a:prstGeom prst="rect">
            <a:avLst/>
          </a:prstGeom>
        </p:spPr>
      </p:pic>
      <p:sp>
        <p:nvSpPr>
          <p:cNvPr id="5" name="Slide Number Placeholder 4"/>
          <p:cNvSpPr>
            <a:spLocks noGrp="1"/>
          </p:cNvSpPr>
          <p:nvPr>
            <p:ph type="sldNum" sz="quarter" idx="12"/>
          </p:nvPr>
        </p:nvSpPr>
        <p:spPr/>
        <p:txBody>
          <a:bodyPr/>
          <a:lstStyle/>
          <a:p>
            <a:fld id="{EA59E14A-CF6C-4BA0-B9C8-7EB443BEE51E}" type="slidenum">
              <a:rPr lang="en-US" smtClean="0"/>
              <a:t>75</a:t>
            </a:fld>
            <a:endParaRPr lang="en-US"/>
          </a:p>
        </p:txBody>
      </p:sp>
    </p:spTree>
    <p:extLst>
      <p:ext uri="{BB962C8B-B14F-4D97-AF65-F5344CB8AC3E}">
        <p14:creationId xmlns:p14="http://schemas.microsoft.com/office/powerpoint/2010/main" val="1875835914"/>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483817" y="358271"/>
            <a:ext cx="2724015" cy="584775"/>
          </a:xfrm>
          <a:prstGeom prst="rect">
            <a:avLst/>
          </a:prstGeom>
        </p:spPr>
        <p:txBody>
          <a:bodyPr wrap="none">
            <a:spAutoFit/>
          </a:bodyPr>
          <a:lstStyle/>
          <a:p>
            <a:pPr algn="l"/>
            <a:r>
              <a:rPr lang="en-US" sz="3200" b="1" dirty="0" smtClean="0">
                <a:solidFill>
                  <a:schemeClr val="accent3">
                    <a:lumMod val="75000"/>
                  </a:schemeClr>
                </a:solidFill>
                <a:cs typeface="B Nazanin" panose="00000400000000000000" pitchFamily="2" charset="-78"/>
              </a:rPr>
              <a:t>Infix to Postfix </a:t>
            </a:r>
            <a:endParaRPr lang="en-US" sz="3200" b="1" dirty="0">
              <a:solidFill>
                <a:schemeClr val="accent3">
                  <a:lumMod val="75000"/>
                </a:schemeClr>
              </a:solidFill>
              <a:cs typeface="B Nazanin" panose="00000400000000000000" pitchFamily="2" charset="-78"/>
            </a:endParaRPr>
          </a:p>
        </p:txBody>
      </p:sp>
      <p:cxnSp>
        <p:nvCxnSpPr>
          <p:cNvPr id="3" name="Straight Connector 2"/>
          <p:cNvCxnSpPr/>
          <p:nvPr/>
        </p:nvCxnSpPr>
        <p:spPr>
          <a:xfrm flipV="1">
            <a:off x="341194" y="1078173"/>
            <a:ext cx="11614245" cy="27296"/>
          </a:xfrm>
          <a:prstGeom prst="line">
            <a:avLst/>
          </a:prstGeom>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2"/>
          <a:stretch>
            <a:fillRect/>
          </a:stretch>
        </p:blipFill>
        <p:spPr>
          <a:xfrm>
            <a:off x="2130668" y="1240596"/>
            <a:ext cx="7594285" cy="4914544"/>
          </a:xfrm>
          <a:prstGeom prst="rect">
            <a:avLst/>
          </a:prstGeom>
        </p:spPr>
      </p:pic>
      <p:sp>
        <p:nvSpPr>
          <p:cNvPr id="5" name="Slide Number Placeholder 4"/>
          <p:cNvSpPr>
            <a:spLocks noGrp="1"/>
          </p:cNvSpPr>
          <p:nvPr>
            <p:ph type="sldNum" sz="quarter" idx="12"/>
          </p:nvPr>
        </p:nvSpPr>
        <p:spPr/>
        <p:txBody>
          <a:bodyPr/>
          <a:lstStyle/>
          <a:p>
            <a:fld id="{EA59E14A-CF6C-4BA0-B9C8-7EB443BEE51E}" type="slidenum">
              <a:rPr lang="en-US" smtClean="0"/>
              <a:t>76</a:t>
            </a:fld>
            <a:endParaRPr lang="en-US"/>
          </a:p>
        </p:txBody>
      </p:sp>
    </p:spTree>
    <p:extLst>
      <p:ext uri="{BB962C8B-B14F-4D97-AF65-F5344CB8AC3E}">
        <p14:creationId xmlns:p14="http://schemas.microsoft.com/office/powerpoint/2010/main" val="2683261850"/>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483817" y="358271"/>
            <a:ext cx="2724015" cy="584775"/>
          </a:xfrm>
          <a:prstGeom prst="rect">
            <a:avLst/>
          </a:prstGeom>
        </p:spPr>
        <p:txBody>
          <a:bodyPr wrap="none">
            <a:spAutoFit/>
          </a:bodyPr>
          <a:lstStyle/>
          <a:p>
            <a:pPr algn="l"/>
            <a:r>
              <a:rPr lang="en-US" sz="3200" b="1" dirty="0" smtClean="0">
                <a:solidFill>
                  <a:schemeClr val="accent3">
                    <a:lumMod val="75000"/>
                  </a:schemeClr>
                </a:solidFill>
                <a:cs typeface="B Nazanin" panose="00000400000000000000" pitchFamily="2" charset="-78"/>
              </a:rPr>
              <a:t>Infix to Postfix </a:t>
            </a:r>
            <a:endParaRPr lang="en-US" sz="3200" b="1" dirty="0">
              <a:solidFill>
                <a:schemeClr val="accent3">
                  <a:lumMod val="75000"/>
                </a:schemeClr>
              </a:solidFill>
              <a:cs typeface="B Nazanin" panose="00000400000000000000" pitchFamily="2" charset="-78"/>
            </a:endParaRPr>
          </a:p>
        </p:txBody>
      </p:sp>
      <p:cxnSp>
        <p:nvCxnSpPr>
          <p:cNvPr id="3" name="Straight Connector 2"/>
          <p:cNvCxnSpPr/>
          <p:nvPr/>
        </p:nvCxnSpPr>
        <p:spPr>
          <a:xfrm flipV="1">
            <a:off x="341194" y="1078173"/>
            <a:ext cx="11614245" cy="27296"/>
          </a:xfrm>
          <a:prstGeom prst="line">
            <a:avLst/>
          </a:prstGeom>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2"/>
          <a:stretch>
            <a:fillRect/>
          </a:stretch>
        </p:blipFill>
        <p:spPr>
          <a:xfrm>
            <a:off x="1974804" y="1240596"/>
            <a:ext cx="7620710" cy="4955488"/>
          </a:xfrm>
          <a:prstGeom prst="rect">
            <a:avLst/>
          </a:prstGeom>
        </p:spPr>
      </p:pic>
      <p:sp>
        <p:nvSpPr>
          <p:cNvPr id="5" name="Slide Number Placeholder 4"/>
          <p:cNvSpPr>
            <a:spLocks noGrp="1"/>
          </p:cNvSpPr>
          <p:nvPr>
            <p:ph type="sldNum" sz="quarter" idx="12"/>
          </p:nvPr>
        </p:nvSpPr>
        <p:spPr/>
        <p:txBody>
          <a:bodyPr/>
          <a:lstStyle/>
          <a:p>
            <a:fld id="{EA59E14A-CF6C-4BA0-B9C8-7EB443BEE51E}" type="slidenum">
              <a:rPr lang="en-US" smtClean="0"/>
              <a:t>77</a:t>
            </a:fld>
            <a:endParaRPr lang="en-US"/>
          </a:p>
        </p:txBody>
      </p:sp>
    </p:spTree>
    <p:extLst>
      <p:ext uri="{BB962C8B-B14F-4D97-AF65-F5344CB8AC3E}">
        <p14:creationId xmlns:p14="http://schemas.microsoft.com/office/powerpoint/2010/main" val="1094145743"/>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483817" y="358271"/>
            <a:ext cx="2724015" cy="584775"/>
          </a:xfrm>
          <a:prstGeom prst="rect">
            <a:avLst/>
          </a:prstGeom>
        </p:spPr>
        <p:txBody>
          <a:bodyPr wrap="none">
            <a:spAutoFit/>
          </a:bodyPr>
          <a:lstStyle/>
          <a:p>
            <a:pPr algn="l"/>
            <a:r>
              <a:rPr lang="en-US" sz="3200" b="1" dirty="0" smtClean="0">
                <a:solidFill>
                  <a:schemeClr val="accent3">
                    <a:lumMod val="75000"/>
                  </a:schemeClr>
                </a:solidFill>
                <a:cs typeface="B Nazanin" panose="00000400000000000000" pitchFamily="2" charset="-78"/>
              </a:rPr>
              <a:t>Infix to Postfix </a:t>
            </a:r>
            <a:endParaRPr lang="en-US" sz="3200" b="1" dirty="0">
              <a:solidFill>
                <a:schemeClr val="accent3">
                  <a:lumMod val="75000"/>
                </a:schemeClr>
              </a:solidFill>
              <a:cs typeface="B Nazanin" panose="00000400000000000000" pitchFamily="2" charset="-78"/>
            </a:endParaRPr>
          </a:p>
        </p:txBody>
      </p:sp>
      <p:cxnSp>
        <p:nvCxnSpPr>
          <p:cNvPr id="3" name="Straight Connector 2"/>
          <p:cNvCxnSpPr/>
          <p:nvPr/>
        </p:nvCxnSpPr>
        <p:spPr>
          <a:xfrm flipV="1">
            <a:off x="341194" y="1078173"/>
            <a:ext cx="11614245" cy="27296"/>
          </a:xfrm>
          <a:prstGeom prst="line">
            <a:avLst/>
          </a:prstGeom>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2"/>
          <a:stretch>
            <a:fillRect/>
          </a:stretch>
        </p:blipFill>
        <p:spPr>
          <a:xfrm>
            <a:off x="1907642" y="1240596"/>
            <a:ext cx="7670742" cy="4914544"/>
          </a:xfrm>
          <a:prstGeom prst="rect">
            <a:avLst/>
          </a:prstGeom>
        </p:spPr>
      </p:pic>
      <p:sp>
        <p:nvSpPr>
          <p:cNvPr id="5" name="Slide Number Placeholder 4"/>
          <p:cNvSpPr>
            <a:spLocks noGrp="1"/>
          </p:cNvSpPr>
          <p:nvPr>
            <p:ph type="sldNum" sz="quarter" idx="12"/>
          </p:nvPr>
        </p:nvSpPr>
        <p:spPr/>
        <p:txBody>
          <a:bodyPr/>
          <a:lstStyle/>
          <a:p>
            <a:fld id="{EA59E14A-CF6C-4BA0-B9C8-7EB443BEE51E}" type="slidenum">
              <a:rPr lang="en-US" smtClean="0"/>
              <a:t>78</a:t>
            </a:fld>
            <a:endParaRPr lang="en-US"/>
          </a:p>
        </p:txBody>
      </p:sp>
    </p:spTree>
    <p:extLst>
      <p:ext uri="{BB962C8B-B14F-4D97-AF65-F5344CB8AC3E}">
        <p14:creationId xmlns:p14="http://schemas.microsoft.com/office/powerpoint/2010/main" val="3344690404"/>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483817" y="358271"/>
            <a:ext cx="2724015" cy="584775"/>
          </a:xfrm>
          <a:prstGeom prst="rect">
            <a:avLst/>
          </a:prstGeom>
        </p:spPr>
        <p:txBody>
          <a:bodyPr wrap="none">
            <a:spAutoFit/>
          </a:bodyPr>
          <a:lstStyle/>
          <a:p>
            <a:pPr algn="l"/>
            <a:r>
              <a:rPr lang="en-US" sz="3200" b="1" dirty="0" smtClean="0">
                <a:solidFill>
                  <a:schemeClr val="accent3">
                    <a:lumMod val="75000"/>
                  </a:schemeClr>
                </a:solidFill>
                <a:cs typeface="B Nazanin" panose="00000400000000000000" pitchFamily="2" charset="-78"/>
              </a:rPr>
              <a:t>Infix to Postfix </a:t>
            </a:r>
            <a:endParaRPr lang="en-US" sz="3200" b="1" dirty="0">
              <a:solidFill>
                <a:schemeClr val="accent3">
                  <a:lumMod val="75000"/>
                </a:schemeClr>
              </a:solidFill>
              <a:cs typeface="B Nazanin" panose="00000400000000000000" pitchFamily="2" charset="-78"/>
            </a:endParaRPr>
          </a:p>
        </p:txBody>
      </p:sp>
      <p:cxnSp>
        <p:nvCxnSpPr>
          <p:cNvPr id="3" name="Straight Connector 2"/>
          <p:cNvCxnSpPr/>
          <p:nvPr/>
        </p:nvCxnSpPr>
        <p:spPr>
          <a:xfrm flipV="1">
            <a:off x="341194" y="1078173"/>
            <a:ext cx="11614245" cy="27296"/>
          </a:xfrm>
          <a:prstGeom prst="line">
            <a:avLst/>
          </a:prstGeom>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2"/>
          <a:stretch>
            <a:fillRect/>
          </a:stretch>
        </p:blipFill>
        <p:spPr>
          <a:xfrm>
            <a:off x="2166927" y="1240595"/>
            <a:ext cx="7418422" cy="4846305"/>
          </a:xfrm>
          <a:prstGeom prst="rect">
            <a:avLst/>
          </a:prstGeom>
        </p:spPr>
      </p:pic>
      <p:sp>
        <p:nvSpPr>
          <p:cNvPr id="5" name="Slide Number Placeholder 4"/>
          <p:cNvSpPr>
            <a:spLocks noGrp="1"/>
          </p:cNvSpPr>
          <p:nvPr>
            <p:ph type="sldNum" sz="quarter" idx="12"/>
          </p:nvPr>
        </p:nvSpPr>
        <p:spPr/>
        <p:txBody>
          <a:bodyPr/>
          <a:lstStyle/>
          <a:p>
            <a:fld id="{EA59E14A-CF6C-4BA0-B9C8-7EB443BEE51E}" type="slidenum">
              <a:rPr lang="en-US" smtClean="0"/>
              <a:t>79</a:t>
            </a:fld>
            <a:endParaRPr lang="en-US"/>
          </a:p>
        </p:txBody>
      </p:sp>
    </p:spTree>
    <p:extLst>
      <p:ext uri="{BB962C8B-B14F-4D97-AF65-F5344CB8AC3E}">
        <p14:creationId xmlns:p14="http://schemas.microsoft.com/office/powerpoint/2010/main" val="245171429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545914" y="239138"/>
            <a:ext cx="4356257" cy="523220"/>
          </a:xfrm>
          <a:prstGeom prst="rect">
            <a:avLst/>
          </a:prstGeom>
        </p:spPr>
        <p:txBody>
          <a:bodyPr wrap="none">
            <a:spAutoFit/>
          </a:bodyPr>
          <a:lstStyle/>
          <a:p>
            <a:r>
              <a:rPr lang="en-US" sz="2800" dirty="0" smtClean="0">
                <a:solidFill>
                  <a:schemeClr val="accent3">
                    <a:lumMod val="75000"/>
                  </a:schemeClr>
                </a:solidFill>
              </a:rPr>
              <a:t>Array-based implementation</a:t>
            </a:r>
            <a:endParaRPr lang="en-US" sz="2800" dirty="0">
              <a:solidFill>
                <a:schemeClr val="accent3">
                  <a:lumMod val="75000"/>
                </a:schemeClr>
              </a:solidFill>
            </a:endParaRPr>
          </a:p>
        </p:txBody>
      </p:sp>
      <p:cxnSp>
        <p:nvCxnSpPr>
          <p:cNvPr id="4" name="Straight Connector 3"/>
          <p:cNvCxnSpPr/>
          <p:nvPr/>
        </p:nvCxnSpPr>
        <p:spPr>
          <a:xfrm flipV="1">
            <a:off x="341194" y="859805"/>
            <a:ext cx="11614245" cy="27296"/>
          </a:xfrm>
          <a:prstGeom prst="line">
            <a:avLst/>
          </a:prstGeom>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a:blip r:embed="rId2"/>
          <a:stretch>
            <a:fillRect/>
          </a:stretch>
        </p:blipFill>
        <p:spPr>
          <a:xfrm>
            <a:off x="2043903" y="984548"/>
            <a:ext cx="8215588" cy="5266127"/>
          </a:xfrm>
          <a:prstGeom prst="rect">
            <a:avLst/>
          </a:prstGeom>
        </p:spPr>
      </p:pic>
      <p:sp>
        <p:nvSpPr>
          <p:cNvPr id="3" name="Slide Number Placeholder 2"/>
          <p:cNvSpPr>
            <a:spLocks noGrp="1"/>
          </p:cNvSpPr>
          <p:nvPr>
            <p:ph type="sldNum" sz="quarter" idx="12"/>
          </p:nvPr>
        </p:nvSpPr>
        <p:spPr/>
        <p:txBody>
          <a:bodyPr/>
          <a:lstStyle/>
          <a:p>
            <a:fld id="{EA59E14A-CF6C-4BA0-B9C8-7EB443BEE51E}" type="slidenum">
              <a:rPr lang="en-US" smtClean="0"/>
              <a:t>8</a:t>
            </a:fld>
            <a:endParaRPr lang="en-US"/>
          </a:p>
        </p:txBody>
      </p:sp>
    </p:spTree>
    <p:extLst>
      <p:ext uri="{BB962C8B-B14F-4D97-AF65-F5344CB8AC3E}">
        <p14:creationId xmlns:p14="http://schemas.microsoft.com/office/powerpoint/2010/main" val="2455983557"/>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483817" y="358271"/>
            <a:ext cx="2724015" cy="584775"/>
          </a:xfrm>
          <a:prstGeom prst="rect">
            <a:avLst/>
          </a:prstGeom>
        </p:spPr>
        <p:txBody>
          <a:bodyPr wrap="none">
            <a:spAutoFit/>
          </a:bodyPr>
          <a:lstStyle/>
          <a:p>
            <a:pPr algn="l"/>
            <a:r>
              <a:rPr lang="en-US" sz="3200" b="1" dirty="0" smtClean="0">
                <a:solidFill>
                  <a:schemeClr val="accent3">
                    <a:lumMod val="75000"/>
                  </a:schemeClr>
                </a:solidFill>
                <a:cs typeface="B Nazanin" panose="00000400000000000000" pitchFamily="2" charset="-78"/>
              </a:rPr>
              <a:t>Infix to Postfix </a:t>
            </a:r>
            <a:endParaRPr lang="en-US" sz="3200" b="1" dirty="0">
              <a:solidFill>
                <a:schemeClr val="accent3">
                  <a:lumMod val="75000"/>
                </a:schemeClr>
              </a:solidFill>
              <a:cs typeface="B Nazanin" panose="00000400000000000000" pitchFamily="2" charset="-78"/>
            </a:endParaRPr>
          </a:p>
        </p:txBody>
      </p:sp>
      <p:cxnSp>
        <p:nvCxnSpPr>
          <p:cNvPr id="3" name="Straight Connector 2"/>
          <p:cNvCxnSpPr/>
          <p:nvPr/>
        </p:nvCxnSpPr>
        <p:spPr>
          <a:xfrm flipV="1">
            <a:off x="341194" y="1078173"/>
            <a:ext cx="11614245" cy="27296"/>
          </a:xfrm>
          <a:prstGeom prst="line">
            <a:avLst/>
          </a:prstGeom>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2"/>
          <a:stretch>
            <a:fillRect/>
          </a:stretch>
        </p:blipFill>
        <p:spPr>
          <a:xfrm>
            <a:off x="2088949" y="1240596"/>
            <a:ext cx="7626479" cy="4928192"/>
          </a:xfrm>
          <a:prstGeom prst="rect">
            <a:avLst/>
          </a:prstGeom>
        </p:spPr>
      </p:pic>
      <p:sp>
        <p:nvSpPr>
          <p:cNvPr id="5" name="Slide Number Placeholder 4"/>
          <p:cNvSpPr>
            <a:spLocks noGrp="1"/>
          </p:cNvSpPr>
          <p:nvPr>
            <p:ph type="sldNum" sz="quarter" idx="12"/>
          </p:nvPr>
        </p:nvSpPr>
        <p:spPr/>
        <p:txBody>
          <a:bodyPr/>
          <a:lstStyle/>
          <a:p>
            <a:fld id="{EA59E14A-CF6C-4BA0-B9C8-7EB443BEE51E}" type="slidenum">
              <a:rPr lang="en-US" smtClean="0"/>
              <a:t>80</a:t>
            </a:fld>
            <a:endParaRPr lang="en-US"/>
          </a:p>
        </p:txBody>
      </p:sp>
    </p:spTree>
    <p:extLst>
      <p:ext uri="{BB962C8B-B14F-4D97-AF65-F5344CB8AC3E}">
        <p14:creationId xmlns:p14="http://schemas.microsoft.com/office/powerpoint/2010/main" val="476623862"/>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483817" y="358271"/>
            <a:ext cx="2724015" cy="584775"/>
          </a:xfrm>
          <a:prstGeom prst="rect">
            <a:avLst/>
          </a:prstGeom>
        </p:spPr>
        <p:txBody>
          <a:bodyPr wrap="none">
            <a:spAutoFit/>
          </a:bodyPr>
          <a:lstStyle/>
          <a:p>
            <a:pPr algn="l"/>
            <a:r>
              <a:rPr lang="en-US" sz="3200" b="1" dirty="0" smtClean="0">
                <a:solidFill>
                  <a:schemeClr val="accent3">
                    <a:lumMod val="75000"/>
                  </a:schemeClr>
                </a:solidFill>
                <a:cs typeface="B Nazanin" panose="00000400000000000000" pitchFamily="2" charset="-78"/>
              </a:rPr>
              <a:t>Infix to Postfix </a:t>
            </a:r>
            <a:endParaRPr lang="en-US" sz="3200" b="1" dirty="0">
              <a:solidFill>
                <a:schemeClr val="accent3">
                  <a:lumMod val="75000"/>
                </a:schemeClr>
              </a:solidFill>
              <a:cs typeface="B Nazanin" panose="00000400000000000000" pitchFamily="2" charset="-78"/>
            </a:endParaRPr>
          </a:p>
        </p:txBody>
      </p:sp>
      <p:cxnSp>
        <p:nvCxnSpPr>
          <p:cNvPr id="3" name="Straight Connector 2"/>
          <p:cNvCxnSpPr/>
          <p:nvPr/>
        </p:nvCxnSpPr>
        <p:spPr>
          <a:xfrm flipV="1">
            <a:off x="341194" y="1078173"/>
            <a:ext cx="11614245" cy="27296"/>
          </a:xfrm>
          <a:prstGeom prst="line">
            <a:avLst/>
          </a:prstGeom>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2"/>
          <a:stretch>
            <a:fillRect/>
          </a:stretch>
        </p:blipFill>
        <p:spPr>
          <a:xfrm>
            <a:off x="1830726" y="1143000"/>
            <a:ext cx="7841911" cy="5012140"/>
          </a:xfrm>
          <a:prstGeom prst="rect">
            <a:avLst/>
          </a:prstGeom>
        </p:spPr>
      </p:pic>
      <p:sp>
        <p:nvSpPr>
          <p:cNvPr id="5" name="Slide Number Placeholder 4"/>
          <p:cNvSpPr>
            <a:spLocks noGrp="1"/>
          </p:cNvSpPr>
          <p:nvPr>
            <p:ph type="sldNum" sz="quarter" idx="12"/>
          </p:nvPr>
        </p:nvSpPr>
        <p:spPr/>
        <p:txBody>
          <a:bodyPr/>
          <a:lstStyle/>
          <a:p>
            <a:fld id="{EA59E14A-CF6C-4BA0-B9C8-7EB443BEE51E}" type="slidenum">
              <a:rPr lang="en-US" smtClean="0"/>
              <a:t>81</a:t>
            </a:fld>
            <a:endParaRPr lang="en-US"/>
          </a:p>
        </p:txBody>
      </p:sp>
    </p:spTree>
    <p:extLst>
      <p:ext uri="{BB962C8B-B14F-4D97-AF65-F5344CB8AC3E}">
        <p14:creationId xmlns:p14="http://schemas.microsoft.com/office/powerpoint/2010/main" val="3445795031"/>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483817" y="358271"/>
            <a:ext cx="2724015" cy="584775"/>
          </a:xfrm>
          <a:prstGeom prst="rect">
            <a:avLst/>
          </a:prstGeom>
        </p:spPr>
        <p:txBody>
          <a:bodyPr wrap="none">
            <a:spAutoFit/>
          </a:bodyPr>
          <a:lstStyle/>
          <a:p>
            <a:pPr algn="l"/>
            <a:r>
              <a:rPr lang="en-US" sz="3200" b="1" dirty="0" smtClean="0">
                <a:solidFill>
                  <a:schemeClr val="accent3">
                    <a:lumMod val="75000"/>
                  </a:schemeClr>
                </a:solidFill>
                <a:cs typeface="B Nazanin" panose="00000400000000000000" pitchFamily="2" charset="-78"/>
              </a:rPr>
              <a:t>Infix to Postfix </a:t>
            </a:r>
            <a:endParaRPr lang="en-US" sz="3200" b="1" dirty="0">
              <a:solidFill>
                <a:schemeClr val="accent3">
                  <a:lumMod val="75000"/>
                </a:schemeClr>
              </a:solidFill>
              <a:cs typeface="B Nazanin" panose="00000400000000000000" pitchFamily="2" charset="-78"/>
            </a:endParaRPr>
          </a:p>
        </p:txBody>
      </p:sp>
      <p:cxnSp>
        <p:nvCxnSpPr>
          <p:cNvPr id="3" name="Straight Connector 2"/>
          <p:cNvCxnSpPr/>
          <p:nvPr/>
        </p:nvCxnSpPr>
        <p:spPr>
          <a:xfrm flipV="1">
            <a:off x="341194" y="1078173"/>
            <a:ext cx="11614245" cy="27296"/>
          </a:xfrm>
          <a:prstGeom prst="line">
            <a:avLst/>
          </a:prstGeom>
        </p:spPr>
        <p:style>
          <a:lnRef idx="1">
            <a:schemeClr val="accent1"/>
          </a:lnRef>
          <a:fillRef idx="0">
            <a:schemeClr val="accent1"/>
          </a:fillRef>
          <a:effectRef idx="0">
            <a:schemeClr val="accent1"/>
          </a:effectRef>
          <a:fontRef idx="minor">
            <a:schemeClr val="tx1"/>
          </a:fontRef>
        </p:style>
      </p:cxnSp>
      <p:pic>
        <p:nvPicPr>
          <p:cNvPr id="5" name="Picture 4"/>
          <p:cNvPicPr>
            <a:picLocks noChangeAspect="1"/>
          </p:cNvPicPr>
          <p:nvPr/>
        </p:nvPicPr>
        <p:blipFill>
          <a:blip r:embed="rId2"/>
          <a:stretch>
            <a:fillRect/>
          </a:stretch>
        </p:blipFill>
        <p:spPr>
          <a:xfrm>
            <a:off x="1904560" y="1183944"/>
            <a:ext cx="7706165" cy="5012140"/>
          </a:xfrm>
          <a:prstGeom prst="rect">
            <a:avLst/>
          </a:prstGeom>
        </p:spPr>
      </p:pic>
      <p:sp>
        <p:nvSpPr>
          <p:cNvPr id="4" name="Slide Number Placeholder 3"/>
          <p:cNvSpPr>
            <a:spLocks noGrp="1"/>
          </p:cNvSpPr>
          <p:nvPr>
            <p:ph type="sldNum" sz="quarter" idx="12"/>
          </p:nvPr>
        </p:nvSpPr>
        <p:spPr/>
        <p:txBody>
          <a:bodyPr/>
          <a:lstStyle/>
          <a:p>
            <a:fld id="{EA59E14A-CF6C-4BA0-B9C8-7EB443BEE51E}" type="slidenum">
              <a:rPr lang="en-US" smtClean="0"/>
              <a:t>82</a:t>
            </a:fld>
            <a:endParaRPr lang="en-US"/>
          </a:p>
        </p:txBody>
      </p:sp>
    </p:spTree>
    <p:extLst>
      <p:ext uri="{BB962C8B-B14F-4D97-AF65-F5344CB8AC3E}">
        <p14:creationId xmlns:p14="http://schemas.microsoft.com/office/powerpoint/2010/main" val="1099677067"/>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483817" y="358271"/>
            <a:ext cx="2724015" cy="584775"/>
          </a:xfrm>
          <a:prstGeom prst="rect">
            <a:avLst/>
          </a:prstGeom>
        </p:spPr>
        <p:txBody>
          <a:bodyPr wrap="none">
            <a:spAutoFit/>
          </a:bodyPr>
          <a:lstStyle/>
          <a:p>
            <a:pPr algn="l"/>
            <a:r>
              <a:rPr lang="en-US" sz="3200" b="1" dirty="0" smtClean="0">
                <a:solidFill>
                  <a:schemeClr val="accent3">
                    <a:lumMod val="75000"/>
                  </a:schemeClr>
                </a:solidFill>
                <a:cs typeface="B Nazanin" panose="00000400000000000000" pitchFamily="2" charset="-78"/>
              </a:rPr>
              <a:t>Infix to Postfix </a:t>
            </a:r>
            <a:endParaRPr lang="en-US" sz="3200" b="1" dirty="0">
              <a:solidFill>
                <a:schemeClr val="accent3">
                  <a:lumMod val="75000"/>
                </a:schemeClr>
              </a:solidFill>
              <a:cs typeface="B Nazanin" panose="00000400000000000000" pitchFamily="2" charset="-78"/>
            </a:endParaRPr>
          </a:p>
        </p:txBody>
      </p:sp>
      <p:cxnSp>
        <p:nvCxnSpPr>
          <p:cNvPr id="3" name="Straight Connector 2"/>
          <p:cNvCxnSpPr/>
          <p:nvPr/>
        </p:nvCxnSpPr>
        <p:spPr>
          <a:xfrm flipV="1">
            <a:off x="341194" y="1078173"/>
            <a:ext cx="11614245" cy="27296"/>
          </a:xfrm>
          <a:prstGeom prst="line">
            <a:avLst/>
          </a:prstGeom>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2"/>
          <a:stretch>
            <a:fillRect/>
          </a:stretch>
        </p:blipFill>
        <p:spPr>
          <a:xfrm>
            <a:off x="1750965" y="1100137"/>
            <a:ext cx="7931197" cy="5150538"/>
          </a:xfrm>
          <a:prstGeom prst="rect">
            <a:avLst/>
          </a:prstGeom>
        </p:spPr>
      </p:pic>
      <p:sp>
        <p:nvSpPr>
          <p:cNvPr id="5" name="Slide Number Placeholder 4"/>
          <p:cNvSpPr>
            <a:spLocks noGrp="1"/>
          </p:cNvSpPr>
          <p:nvPr>
            <p:ph type="sldNum" sz="quarter" idx="12"/>
          </p:nvPr>
        </p:nvSpPr>
        <p:spPr/>
        <p:txBody>
          <a:bodyPr/>
          <a:lstStyle/>
          <a:p>
            <a:fld id="{EA59E14A-CF6C-4BA0-B9C8-7EB443BEE51E}" type="slidenum">
              <a:rPr lang="en-US" smtClean="0"/>
              <a:t>83</a:t>
            </a:fld>
            <a:endParaRPr lang="en-US"/>
          </a:p>
        </p:txBody>
      </p:sp>
    </p:spTree>
    <p:extLst>
      <p:ext uri="{BB962C8B-B14F-4D97-AF65-F5344CB8AC3E}">
        <p14:creationId xmlns:p14="http://schemas.microsoft.com/office/powerpoint/2010/main" val="2831919168"/>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483817" y="358271"/>
            <a:ext cx="2724015" cy="584775"/>
          </a:xfrm>
          <a:prstGeom prst="rect">
            <a:avLst/>
          </a:prstGeom>
        </p:spPr>
        <p:txBody>
          <a:bodyPr wrap="none">
            <a:spAutoFit/>
          </a:bodyPr>
          <a:lstStyle/>
          <a:p>
            <a:pPr algn="l"/>
            <a:r>
              <a:rPr lang="en-US" sz="3200" b="1" dirty="0" smtClean="0">
                <a:solidFill>
                  <a:schemeClr val="accent3">
                    <a:lumMod val="75000"/>
                  </a:schemeClr>
                </a:solidFill>
                <a:cs typeface="B Nazanin" panose="00000400000000000000" pitchFamily="2" charset="-78"/>
              </a:rPr>
              <a:t>Infix to Postfix </a:t>
            </a:r>
            <a:endParaRPr lang="en-US" sz="3200" b="1" dirty="0">
              <a:solidFill>
                <a:schemeClr val="accent3">
                  <a:lumMod val="75000"/>
                </a:schemeClr>
              </a:solidFill>
              <a:cs typeface="B Nazanin" panose="00000400000000000000" pitchFamily="2" charset="-78"/>
            </a:endParaRPr>
          </a:p>
        </p:txBody>
      </p:sp>
      <p:cxnSp>
        <p:nvCxnSpPr>
          <p:cNvPr id="3" name="Straight Connector 2"/>
          <p:cNvCxnSpPr/>
          <p:nvPr/>
        </p:nvCxnSpPr>
        <p:spPr>
          <a:xfrm flipV="1">
            <a:off x="341194" y="1078173"/>
            <a:ext cx="11614245" cy="27296"/>
          </a:xfrm>
          <a:prstGeom prst="line">
            <a:avLst/>
          </a:prstGeom>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2"/>
          <a:stretch>
            <a:fillRect/>
          </a:stretch>
        </p:blipFill>
        <p:spPr>
          <a:xfrm>
            <a:off x="1686701" y="1123949"/>
            <a:ext cx="8028799" cy="5113077"/>
          </a:xfrm>
          <a:prstGeom prst="rect">
            <a:avLst/>
          </a:prstGeom>
        </p:spPr>
      </p:pic>
      <p:sp>
        <p:nvSpPr>
          <p:cNvPr id="5" name="Slide Number Placeholder 4"/>
          <p:cNvSpPr>
            <a:spLocks noGrp="1"/>
          </p:cNvSpPr>
          <p:nvPr>
            <p:ph type="sldNum" sz="quarter" idx="12"/>
          </p:nvPr>
        </p:nvSpPr>
        <p:spPr/>
        <p:txBody>
          <a:bodyPr/>
          <a:lstStyle/>
          <a:p>
            <a:fld id="{EA59E14A-CF6C-4BA0-B9C8-7EB443BEE51E}" type="slidenum">
              <a:rPr lang="en-US" smtClean="0"/>
              <a:t>84</a:t>
            </a:fld>
            <a:endParaRPr lang="en-US"/>
          </a:p>
        </p:txBody>
      </p:sp>
    </p:spTree>
    <p:extLst>
      <p:ext uri="{BB962C8B-B14F-4D97-AF65-F5344CB8AC3E}">
        <p14:creationId xmlns:p14="http://schemas.microsoft.com/office/powerpoint/2010/main" val="410046637"/>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483817" y="358271"/>
            <a:ext cx="2724015" cy="584775"/>
          </a:xfrm>
          <a:prstGeom prst="rect">
            <a:avLst/>
          </a:prstGeom>
        </p:spPr>
        <p:txBody>
          <a:bodyPr wrap="none">
            <a:spAutoFit/>
          </a:bodyPr>
          <a:lstStyle/>
          <a:p>
            <a:pPr algn="l"/>
            <a:r>
              <a:rPr lang="en-US" sz="3200" b="1" dirty="0" smtClean="0">
                <a:solidFill>
                  <a:schemeClr val="accent3">
                    <a:lumMod val="75000"/>
                  </a:schemeClr>
                </a:solidFill>
                <a:cs typeface="B Nazanin" panose="00000400000000000000" pitchFamily="2" charset="-78"/>
              </a:rPr>
              <a:t>Infix to Postfix </a:t>
            </a:r>
            <a:endParaRPr lang="en-US" sz="3200" b="1" dirty="0">
              <a:solidFill>
                <a:schemeClr val="accent3">
                  <a:lumMod val="75000"/>
                </a:schemeClr>
              </a:solidFill>
              <a:cs typeface="B Nazanin" panose="00000400000000000000" pitchFamily="2" charset="-78"/>
            </a:endParaRPr>
          </a:p>
        </p:txBody>
      </p:sp>
      <p:cxnSp>
        <p:nvCxnSpPr>
          <p:cNvPr id="3" name="Straight Connector 2"/>
          <p:cNvCxnSpPr/>
          <p:nvPr/>
        </p:nvCxnSpPr>
        <p:spPr>
          <a:xfrm flipV="1">
            <a:off x="341194" y="1078173"/>
            <a:ext cx="11614245" cy="27296"/>
          </a:xfrm>
          <a:prstGeom prst="line">
            <a:avLst/>
          </a:prstGeom>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2"/>
          <a:stretch>
            <a:fillRect/>
          </a:stretch>
        </p:blipFill>
        <p:spPr>
          <a:xfrm>
            <a:off x="1845824" y="1187357"/>
            <a:ext cx="7723500" cy="5031190"/>
          </a:xfrm>
          <a:prstGeom prst="rect">
            <a:avLst/>
          </a:prstGeom>
        </p:spPr>
      </p:pic>
      <p:sp>
        <p:nvSpPr>
          <p:cNvPr id="5" name="Slide Number Placeholder 4"/>
          <p:cNvSpPr>
            <a:spLocks noGrp="1"/>
          </p:cNvSpPr>
          <p:nvPr>
            <p:ph type="sldNum" sz="quarter" idx="12"/>
          </p:nvPr>
        </p:nvSpPr>
        <p:spPr/>
        <p:txBody>
          <a:bodyPr/>
          <a:lstStyle/>
          <a:p>
            <a:fld id="{EA59E14A-CF6C-4BA0-B9C8-7EB443BEE51E}" type="slidenum">
              <a:rPr lang="en-US" smtClean="0"/>
              <a:t>85</a:t>
            </a:fld>
            <a:endParaRPr lang="en-US"/>
          </a:p>
        </p:txBody>
      </p:sp>
    </p:spTree>
    <p:extLst>
      <p:ext uri="{BB962C8B-B14F-4D97-AF65-F5344CB8AC3E}">
        <p14:creationId xmlns:p14="http://schemas.microsoft.com/office/powerpoint/2010/main" val="1780337439"/>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483817" y="358271"/>
            <a:ext cx="2724015" cy="584775"/>
          </a:xfrm>
          <a:prstGeom prst="rect">
            <a:avLst/>
          </a:prstGeom>
        </p:spPr>
        <p:txBody>
          <a:bodyPr wrap="none">
            <a:spAutoFit/>
          </a:bodyPr>
          <a:lstStyle/>
          <a:p>
            <a:pPr algn="l"/>
            <a:r>
              <a:rPr lang="en-US" sz="3200" b="1" dirty="0" smtClean="0">
                <a:solidFill>
                  <a:schemeClr val="accent3">
                    <a:lumMod val="75000"/>
                  </a:schemeClr>
                </a:solidFill>
                <a:cs typeface="B Nazanin" panose="00000400000000000000" pitchFamily="2" charset="-78"/>
              </a:rPr>
              <a:t>Infix to Postfix </a:t>
            </a:r>
            <a:endParaRPr lang="en-US" sz="3200" b="1" dirty="0">
              <a:solidFill>
                <a:schemeClr val="accent3">
                  <a:lumMod val="75000"/>
                </a:schemeClr>
              </a:solidFill>
              <a:cs typeface="B Nazanin" panose="00000400000000000000" pitchFamily="2" charset="-78"/>
            </a:endParaRPr>
          </a:p>
        </p:txBody>
      </p:sp>
      <p:cxnSp>
        <p:nvCxnSpPr>
          <p:cNvPr id="3" name="Straight Connector 2"/>
          <p:cNvCxnSpPr/>
          <p:nvPr/>
        </p:nvCxnSpPr>
        <p:spPr>
          <a:xfrm flipV="1">
            <a:off x="341194" y="1078173"/>
            <a:ext cx="11614245" cy="27296"/>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1610022" y="1661194"/>
            <a:ext cx="9379555" cy="1877437"/>
          </a:xfrm>
          <a:prstGeom prst="rect">
            <a:avLst/>
          </a:prstGeom>
        </p:spPr>
        <p:txBody>
          <a:bodyPr wrap="none">
            <a:spAutoFit/>
          </a:bodyPr>
          <a:lstStyle/>
          <a:p>
            <a:r>
              <a:rPr lang="en-US" sz="4400" b="1" dirty="0" smtClean="0"/>
              <a:t>Exercise</a:t>
            </a:r>
            <a:r>
              <a:rPr lang="en-US" sz="3600" dirty="0" smtClean="0"/>
              <a:t>: convert the infix e</a:t>
            </a:r>
            <a:r>
              <a:rPr lang="en-US" sz="3600" dirty="0"/>
              <a:t>x</a:t>
            </a:r>
            <a:r>
              <a:rPr lang="en-US" sz="3600" dirty="0" smtClean="0"/>
              <a:t>pression to postfix</a:t>
            </a:r>
          </a:p>
          <a:p>
            <a:endParaRPr lang="en-US" sz="3600" dirty="0"/>
          </a:p>
          <a:p>
            <a:pPr algn="ctr"/>
            <a:r>
              <a:rPr lang="en-US" sz="3600" i="1" dirty="0" err="1" smtClean="0">
                <a:solidFill>
                  <a:schemeClr val="accent1">
                    <a:lumMod val="75000"/>
                  </a:schemeClr>
                </a:solidFill>
              </a:rPr>
              <a:t>a+b</a:t>
            </a:r>
            <a:r>
              <a:rPr lang="en-US" sz="3600" i="1" dirty="0" smtClean="0">
                <a:solidFill>
                  <a:schemeClr val="accent1">
                    <a:lumMod val="75000"/>
                  </a:schemeClr>
                </a:solidFill>
              </a:rPr>
              <a:t>*(</a:t>
            </a:r>
            <a:r>
              <a:rPr lang="en-US" sz="3600" i="1" dirty="0" err="1" smtClean="0">
                <a:solidFill>
                  <a:schemeClr val="accent1">
                    <a:lumMod val="75000"/>
                  </a:schemeClr>
                </a:solidFill>
              </a:rPr>
              <a:t>c^d-e</a:t>
            </a:r>
            <a:r>
              <a:rPr lang="en-US" sz="3600" i="1" dirty="0" smtClean="0">
                <a:solidFill>
                  <a:schemeClr val="accent1">
                    <a:lumMod val="75000"/>
                  </a:schemeClr>
                </a:solidFill>
              </a:rPr>
              <a:t>)^(</a:t>
            </a:r>
            <a:r>
              <a:rPr lang="en-US" sz="3600" i="1" dirty="0" err="1" smtClean="0">
                <a:solidFill>
                  <a:schemeClr val="accent1">
                    <a:lumMod val="75000"/>
                  </a:schemeClr>
                </a:solidFill>
              </a:rPr>
              <a:t>f+g</a:t>
            </a:r>
            <a:r>
              <a:rPr lang="en-US" sz="3600" i="1" dirty="0" smtClean="0">
                <a:solidFill>
                  <a:schemeClr val="accent1">
                    <a:lumMod val="75000"/>
                  </a:schemeClr>
                </a:solidFill>
              </a:rPr>
              <a:t>*h)-</a:t>
            </a:r>
            <a:r>
              <a:rPr lang="en-US" sz="3600" i="1" dirty="0" err="1" smtClean="0">
                <a:solidFill>
                  <a:schemeClr val="accent1">
                    <a:lumMod val="75000"/>
                  </a:schemeClr>
                </a:solidFill>
              </a:rPr>
              <a:t>i</a:t>
            </a:r>
            <a:endParaRPr lang="en-US" sz="3600" i="1" dirty="0">
              <a:solidFill>
                <a:schemeClr val="accent1">
                  <a:lumMod val="75000"/>
                </a:schemeClr>
              </a:solidFill>
            </a:endParaRPr>
          </a:p>
        </p:txBody>
      </p:sp>
      <p:sp>
        <p:nvSpPr>
          <p:cNvPr id="4" name="Slide Number Placeholder 3"/>
          <p:cNvSpPr>
            <a:spLocks noGrp="1"/>
          </p:cNvSpPr>
          <p:nvPr>
            <p:ph type="sldNum" sz="quarter" idx="12"/>
          </p:nvPr>
        </p:nvSpPr>
        <p:spPr/>
        <p:txBody>
          <a:bodyPr/>
          <a:lstStyle/>
          <a:p>
            <a:fld id="{EA59E14A-CF6C-4BA0-B9C8-7EB443BEE51E}" type="slidenum">
              <a:rPr lang="en-US" smtClean="0"/>
              <a:t>86</a:t>
            </a:fld>
            <a:endParaRPr lang="en-US"/>
          </a:p>
        </p:txBody>
      </p:sp>
    </p:spTree>
    <p:extLst>
      <p:ext uri="{BB962C8B-B14F-4D97-AF65-F5344CB8AC3E}">
        <p14:creationId xmlns:p14="http://schemas.microsoft.com/office/powerpoint/2010/main" val="2648754587"/>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483817" y="358271"/>
            <a:ext cx="2724015" cy="584775"/>
          </a:xfrm>
          <a:prstGeom prst="rect">
            <a:avLst/>
          </a:prstGeom>
        </p:spPr>
        <p:txBody>
          <a:bodyPr wrap="none">
            <a:spAutoFit/>
          </a:bodyPr>
          <a:lstStyle/>
          <a:p>
            <a:pPr algn="l"/>
            <a:r>
              <a:rPr lang="en-US" sz="3200" b="1" dirty="0" smtClean="0">
                <a:solidFill>
                  <a:schemeClr val="accent3">
                    <a:lumMod val="75000"/>
                  </a:schemeClr>
                </a:solidFill>
                <a:cs typeface="B Nazanin" panose="00000400000000000000" pitchFamily="2" charset="-78"/>
              </a:rPr>
              <a:t>Infix to Postfix </a:t>
            </a:r>
            <a:endParaRPr lang="en-US" sz="3200" b="1" dirty="0">
              <a:solidFill>
                <a:schemeClr val="accent3">
                  <a:lumMod val="75000"/>
                </a:schemeClr>
              </a:solidFill>
              <a:cs typeface="B Nazanin" panose="00000400000000000000" pitchFamily="2" charset="-78"/>
            </a:endParaRPr>
          </a:p>
        </p:txBody>
      </p:sp>
      <p:cxnSp>
        <p:nvCxnSpPr>
          <p:cNvPr id="3" name="Straight Connector 2"/>
          <p:cNvCxnSpPr/>
          <p:nvPr/>
        </p:nvCxnSpPr>
        <p:spPr>
          <a:xfrm flipV="1">
            <a:off x="341194" y="1078173"/>
            <a:ext cx="11614245" cy="27296"/>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1610022" y="1661194"/>
            <a:ext cx="9305240" cy="1877437"/>
          </a:xfrm>
          <a:prstGeom prst="rect">
            <a:avLst/>
          </a:prstGeom>
        </p:spPr>
        <p:txBody>
          <a:bodyPr wrap="none">
            <a:spAutoFit/>
          </a:bodyPr>
          <a:lstStyle/>
          <a:p>
            <a:r>
              <a:rPr lang="en-US" sz="4400" b="1" dirty="0" smtClean="0"/>
              <a:t>Exercise</a:t>
            </a:r>
            <a:r>
              <a:rPr lang="en-US" sz="3600" dirty="0" smtClean="0"/>
              <a:t>: convert the infix expression to postfix</a:t>
            </a:r>
          </a:p>
          <a:p>
            <a:endParaRPr lang="en-US" sz="3600" dirty="0"/>
          </a:p>
          <a:p>
            <a:pPr algn="ctr"/>
            <a:r>
              <a:rPr lang="en-US" sz="3600" i="1" dirty="0" err="1" smtClean="0">
                <a:solidFill>
                  <a:schemeClr val="accent1">
                    <a:lumMod val="75000"/>
                  </a:schemeClr>
                </a:solidFill>
              </a:rPr>
              <a:t>a+b</a:t>
            </a:r>
            <a:r>
              <a:rPr lang="en-US" sz="3600" i="1" dirty="0" smtClean="0">
                <a:solidFill>
                  <a:schemeClr val="accent1">
                    <a:lumMod val="75000"/>
                  </a:schemeClr>
                </a:solidFill>
              </a:rPr>
              <a:t>*(</a:t>
            </a:r>
            <a:r>
              <a:rPr lang="en-US" sz="3600" i="1" dirty="0" err="1" smtClean="0">
                <a:solidFill>
                  <a:schemeClr val="accent1">
                    <a:lumMod val="75000"/>
                  </a:schemeClr>
                </a:solidFill>
              </a:rPr>
              <a:t>c^d-e</a:t>
            </a:r>
            <a:r>
              <a:rPr lang="en-US" sz="3600" i="1" dirty="0" smtClean="0">
                <a:solidFill>
                  <a:schemeClr val="accent1">
                    <a:lumMod val="75000"/>
                  </a:schemeClr>
                </a:solidFill>
              </a:rPr>
              <a:t>)^(</a:t>
            </a:r>
            <a:r>
              <a:rPr lang="en-US" sz="3600" i="1" dirty="0" err="1" smtClean="0">
                <a:solidFill>
                  <a:schemeClr val="accent1">
                    <a:lumMod val="75000"/>
                  </a:schemeClr>
                </a:solidFill>
              </a:rPr>
              <a:t>f+g</a:t>
            </a:r>
            <a:r>
              <a:rPr lang="en-US" sz="3600" i="1" dirty="0" smtClean="0">
                <a:solidFill>
                  <a:schemeClr val="accent1">
                    <a:lumMod val="75000"/>
                  </a:schemeClr>
                </a:solidFill>
              </a:rPr>
              <a:t>*h)-</a:t>
            </a:r>
            <a:r>
              <a:rPr lang="en-US" sz="3600" i="1" dirty="0" err="1" smtClean="0">
                <a:solidFill>
                  <a:schemeClr val="accent1">
                    <a:lumMod val="75000"/>
                  </a:schemeClr>
                </a:solidFill>
              </a:rPr>
              <a:t>i</a:t>
            </a:r>
            <a:endParaRPr lang="en-US" sz="3600" i="1" dirty="0">
              <a:solidFill>
                <a:schemeClr val="accent1">
                  <a:lumMod val="75000"/>
                </a:schemeClr>
              </a:solidFill>
            </a:endParaRPr>
          </a:p>
        </p:txBody>
      </p:sp>
      <p:sp>
        <p:nvSpPr>
          <p:cNvPr id="4" name="Rectangle 3"/>
          <p:cNvSpPr/>
          <p:nvPr/>
        </p:nvSpPr>
        <p:spPr>
          <a:xfrm>
            <a:off x="4315473" y="4301238"/>
            <a:ext cx="3711850" cy="646331"/>
          </a:xfrm>
          <a:prstGeom prst="rect">
            <a:avLst/>
          </a:prstGeom>
        </p:spPr>
        <p:txBody>
          <a:bodyPr wrap="none">
            <a:spAutoFit/>
          </a:bodyPr>
          <a:lstStyle/>
          <a:p>
            <a:r>
              <a:rPr lang="en-US" sz="3600" b="1" dirty="0" err="1" smtClean="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abcd^e-fgh</a:t>
            </a:r>
            <a:r>
              <a:rPr lang="en-US" sz="3600" b="1" dirty="0" smtClean="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a:t>
            </a:r>
            <a:r>
              <a:rPr lang="en-US" sz="3600" b="1" dirty="0" err="1" smtClean="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i</a:t>
            </a:r>
            <a:r>
              <a:rPr lang="en-US" sz="3600" b="1" dirty="0" smtClean="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a:t>
            </a:r>
            <a:endParaRPr lang="en-US" sz="36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p:txBody>
      </p:sp>
      <p:sp>
        <p:nvSpPr>
          <p:cNvPr id="6" name="Slide Number Placeholder 5"/>
          <p:cNvSpPr>
            <a:spLocks noGrp="1"/>
          </p:cNvSpPr>
          <p:nvPr>
            <p:ph type="sldNum" sz="quarter" idx="12"/>
          </p:nvPr>
        </p:nvSpPr>
        <p:spPr/>
        <p:txBody>
          <a:bodyPr/>
          <a:lstStyle/>
          <a:p>
            <a:fld id="{EA59E14A-CF6C-4BA0-B9C8-7EB443BEE51E}" type="slidenum">
              <a:rPr lang="en-US" smtClean="0"/>
              <a:t>87</a:t>
            </a:fld>
            <a:endParaRPr lang="en-US"/>
          </a:p>
        </p:txBody>
      </p:sp>
    </p:spTree>
    <p:extLst>
      <p:ext uri="{BB962C8B-B14F-4D97-AF65-F5344CB8AC3E}">
        <p14:creationId xmlns:p14="http://schemas.microsoft.com/office/powerpoint/2010/main" val="2660296347"/>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483817" y="358271"/>
            <a:ext cx="2631041" cy="584775"/>
          </a:xfrm>
          <a:prstGeom prst="rect">
            <a:avLst/>
          </a:prstGeom>
        </p:spPr>
        <p:txBody>
          <a:bodyPr wrap="none">
            <a:spAutoFit/>
          </a:bodyPr>
          <a:lstStyle/>
          <a:p>
            <a:r>
              <a:rPr lang="en-US" sz="3200" b="1" dirty="0">
                <a:solidFill>
                  <a:schemeClr val="accent3">
                    <a:lumMod val="75000"/>
                  </a:schemeClr>
                </a:solidFill>
                <a:cs typeface="B Nazanin" panose="00000400000000000000" pitchFamily="2" charset="-78"/>
              </a:rPr>
              <a:t>Postfix to Infix</a:t>
            </a:r>
          </a:p>
        </p:txBody>
      </p:sp>
      <p:cxnSp>
        <p:nvCxnSpPr>
          <p:cNvPr id="3" name="Straight Connector 2"/>
          <p:cNvCxnSpPr/>
          <p:nvPr/>
        </p:nvCxnSpPr>
        <p:spPr>
          <a:xfrm flipV="1">
            <a:off x="341194" y="1078173"/>
            <a:ext cx="11614245" cy="27296"/>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341194" y="2776936"/>
            <a:ext cx="10768085" cy="3416320"/>
          </a:xfrm>
          <a:prstGeom prst="rect">
            <a:avLst/>
          </a:prstGeom>
        </p:spPr>
        <p:txBody>
          <a:bodyPr wrap="square">
            <a:spAutoFit/>
          </a:bodyPr>
          <a:lstStyle/>
          <a:p>
            <a:pPr>
              <a:lnSpc>
                <a:spcPct val="200000"/>
              </a:lnSpc>
              <a:buFont typeface="Arial" panose="020B0604020202020204" pitchFamily="34" charset="0"/>
              <a:buChar char="•"/>
            </a:pPr>
            <a:r>
              <a:rPr lang="en-US" dirty="0"/>
              <a:t>Scan the given postfix expression from </a:t>
            </a:r>
            <a:r>
              <a:rPr lang="en-US" b="1" dirty="0"/>
              <a:t>left to right</a:t>
            </a:r>
            <a:r>
              <a:rPr lang="en-US" dirty="0"/>
              <a:t> character by character.</a:t>
            </a:r>
          </a:p>
          <a:p>
            <a:pPr>
              <a:lnSpc>
                <a:spcPct val="200000"/>
              </a:lnSpc>
              <a:buFont typeface="Arial" panose="020B0604020202020204" pitchFamily="34" charset="0"/>
              <a:buChar char="•"/>
            </a:pPr>
            <a:r>
              <a:rPr lang="en-US" dirty="0"/>
              <a:t>If the character is an operand, push it into the stack.</a:t>
            </a:r>
          </a:p>
          <a:p>
            <a:pPr>
              <a:lnSpc>
                <a:spcPct val="200000"/>
              </a:lnSpc>
              <a:buFont typeface="Arial" panose="020B0604020202020204" pitchFamily="34" charset="0"/>
              <a:buChar char="•"/>
            </a:pPr>
            <a:r>
              <a:rPr lang="en-US" dirty="0"/>
              <a:t>But if the character is an operator, pop the top two values from stack.</a:t>
            </a:r>
          </a:p>
          <a:p>
            <a:pPr>
              <a:lnSpc>
                <a:spcPct val="200000"/>
              </a:lnSpc>
              <a:buFont typeface="Arial" panose="020B0604020202020204" pitchFamily="34" charset="0"/>
              <a:buChar char="•"/>
            </a:pPr>
            <a:r>
              <a:rPr lang="en-US" dirty="0"/>
              <a:t>Concatenate this operator with these two values (</a:t>
            </a:r>
            <a:r>
              <a:rPr lang="en-US" b="1" dirty="0"/>
              <a:t>2</a:t>
            </a:r>
            <a:r>
              <a:rPr lang="en-US" b="1" baseline="30000" dirty="0"/>
              <a:t>nd</a:t>
            </a:r>
            <a:r>
              <a:rPr lang="en-US" b="1" dirty="0"/>
              <a:t> top value+operator+1</a:t>
            </a:r>
            <a:r>
              <a:rPr lang="en-US" b="1" baseline="30000" dirty="0"/>
              <a:t>st</a:t>
            </a:r>
            <a:r>
              <a:rPr lang="en-US" b="1" dirty="0"/>
              <a:t> top value</a:t>
            </a:r>
            <a:r>
              <a:rPr lang="en-US" dirty="0"/>
              <a:t>) to get a new string.</a:t>
            </a:r>
          </a:p>
          <a:p>
            <a:pPr>
              <a:lnSpc>
                <a:spcPct val="200000"/>
              </a:lnSpc>
              <a:buFont typeface="Arial" panose="020B0604020202020204" pitchFamily="34" charset="0"/>
              <a:buChar char="•"/>
            </a:pPr>
            <a:r>
              <a:rPr lang="en-US" dirty="0"/>
              <a:t>Now push this resulting string back into the stack.</a:t>
            </a:r>
          </a:p>
          <a:p>
            <a:pPr>
              <a:lnSpc>
                <a:spcPct val="200000"/>
              </a:lnSpc>
              <a:buFont typeface="Arial" panose="020B0604020202020204" pitchFamily="34" charset="0"/>
              <a:buChar char="•"/>
            </a:pPr>
            <a:r>
              <a:rPr lang="en-US" dirty="0"/>
              <a:t>Repeat this process </a:t>
            </a:r>
            <a:r>
              <a:rPr lang="en-US" dirty="0" smtClean="0"/>
              <a:t>until </a:t>
            </a:r>
            <a:r>
              <a:rPr lang="en-US" dirty="0"/>
              <a:t>the end of postfix expression. Now the value in the stack is the infix expression.</a:t>
            </a:r>
          </a:p>
        </p:txBody>
      </p:sp>
      <p:pic>
        <p:nvPicPr>
          <p:cNvPr id="6" name="Picture 5"/>
          <p:cNvPicPr>
            <a:picLocks noChangeAspect="1"/>
          </p:cNvPicPr>
          <p:nvPr/>
        </p:nvPicPr>
        <p:blipFill>
          <a:blip r:embed="rId3"/>
          <a:stretch>
            <a:fillRect/>
          </a:stretch>
        </p:blipFill>
        <p:spPr>
          <a:xfrm>
            <a:off x="8143732" y="1172358"/>
            <a:ext cx="3811707" cy="2506682"/>
          </a:xfrm>
          <a:prstGeom prst="rect">
            <a:avLst/>
          </a:prstGeom>
        </p:spPr>
      </p:pic>
      <p:sp>
        <p:nvSpPr>
          <p:cNvPr id="4" name="Slide Number Placeholder 3"/>
          <p:cNvSpPr>
            <a:spLocks noGrp="1"/>
          </p:cNvSpPr>
          <p:nvPr>
            <p:ph type="sldNum" sz="quarter" idx="12"/>
          </p:nvPr>
        </p:nvSpPr>
        <p:spPr/>
        <p:txBody>
          <a:bodyPr/>
          <a:lstStyle/>
          <a:p>
            <a:fld id="{EA59E14A-CF6C-4BA0-B9C8-7EB443BEE51E}" type="slidenum">
              <a:rPr lang="en-US" smtClean="0"/>
              <a:t>88</a:t>
            </a:fld>
            <a:endParaRPr lang="en-US"/>
          </a:p>
        </p:txBody>
      </p:sp>
    </p:spTree>
    <p:extLst>
      <p:ext uri="{BB962C8B-B14F-4D97-AF65-F5344CB8AC3E}">
        <p14:creationId xmlns:p14="http://schemas.microsoft.com/office/powerpoint/2010/main" val="22808792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545914" y="239138"/>
            <a:ext cx="4356257" cy="523220"/>
          </a:xfrm>
          <a:prstGeom prst="rect">
            <a:avLst/>
          </a:prstGeom>
        </p:spPr>
        <p:txBody>
          <a:bodyPr wrap="none">
            <a:spAutoFit/>
          </a:bodyPr>
          <a:lstStyle/>
          <a:p>
            <a:r>
              <a:rPr lang="en-US" sz="2800" dirty="0" smtClean="0">
                <a:solidFill>
                  <a:schemeClr val="accent3">
                    <a:lumMod val="75000"/>
                  </a:schemeClr>
                </a:solidFill>
              </a:rPr>
              <a:t>Array-based implementation</a:t>
            </a:r>
            <a:endParaRPr lang="en-US" sz="2800" dirty="0">
              <a:solidFill>
                <a:schemeClr val="accent3">
                  <a:lumMod val="75000"/>
                </a:schemeClr>
              </a:solidFill>
            </a:endParaRPr>
          </a:p>
        </p:txBody>
      </p:sp>
      <p:cxnSp>
        <p:nvCxnSpPr>
          <p:cNvPr id="4" name="Straight Connector 3"/>
          <p:cNvCxnSpPr/>
          <p:nvPr/>
        </p:nvCxnSpPr>
        <p:spPr>
          <a:xfrm flipV="1">
            <a:off x="341194" y="859805"/>
            <a:ext cx="11614245" cy="27296"/>
          </a:xfrm>
          <a:prstGeom prst="line">
            <a:avLst/>
          </a:prstGeom>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655096" y="1392072"/>
            <a:ext cx="5813946" cy="4062651"/>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2000" dirty="0" smtClean="0"/>
              <a:t>class Stack {</a:t>
            </a:r>
          </a:p>
          <a:p>
            <a:r>
              <a:rPr lang="en-US" sz="2000" dirty="0" smtClean="0"/>
              <a:t>	</a:t>
            </a:r>
            <a:r>
              <a:rPr lang="en-US" sz="2000" dirty="0" err="1" smtClean="0"/>
              <a:t>int</a:t>
            </a:r>
            <a:r>
              <a:rPr lang="en-US" sz="2000" dirty="0" smtClean="0"/>
              <a:t> top;</a:t>
            </a:r>
          </a:p>
          <a:p>
            <a:endParaRPr lang="en-US" sz="2000" dirty="0" smtClean="0"/>
          </a:p>
          <a:p>
            <a:r>
              <a:rPr lang="en-US" sz="2000" dirty="0" smtClean="0"/>
              <a:t>public:</a:t>
            </a:r>
          </a:p>
          <a:p>
            <a:r>
              <a:rPr lang="en-US" sz="2000" dirty="0" smtClean="0"/>
              <a:t>	</a:t>
            </a:r>
            <a:r>
              <a:rPr lang="en-US" sz="2000" dirty="0" err="1" smtClean="0"/>
              <a:t>int</a:t>
            </a:r>
            <a:r>
              <a:rPr lang="en-US" sz="2000" dirty="0" smtClean="0"/>
              <a:t> a[MAX]; // Maximum size of Stack</a:t>
            </a:r>
          </a:p>
          <a:p>
            <a:endParaRPr lang="en-US" sz="2000" dirty="0" smtClean="0"/>
          </a:p>
          <a:p>
            <a:r>
              <a:rPr lang="en-US" sz="2000" dirty="0" smtClean="0"/>
              <a:t>	Stack() { top = -1; }</a:t>
            </a:r>
          </a:p>
          <a:p>
            <a:r>
              <a:rPr lang="en-US" sz="2000" dirty="0" smtClean="0"/>
              <a:t>	</a:t>
            </a:r>
            <a:r>
              <a:rPr lang="en-US" sz="2000" dirty="0" err="1" smtClean="0"/>
              <a:t>bool</a:t>
            </a:r>
            <a:r>
              <a:rPr lang="en-US" sz="2000" dirty="0" smtClean="0"/>
              <a:t> push(</a:t>
            </a:r>
            <a:r>
              <a:rPr lang="en-US" sz="2000" dirty="0" err="1" smtClean="0"/>
              <a:t>int</a:t>
            </a:r>
            <a:r>
              <a:rPr lang="en-US" sz="2000" dirty="0" smtClean="0"/>
              <a:t> x);</a:t>
            </a:r>
          </a:p>
          <a:p>
            <a:r>
              <a:rPr lang="en-US" sz="2000" dirty="0" smtClean="0"/>
              <a:t>	</a:t>
            </a:r>
            <a:r>
              <a:rPr lang="en-US" sz="2000" dirty="0" err="1" smtClean="0"/>
              <a:t>int</a:t>
            </a:r>
            <a:r>
              <a:rPr lang="en-US" sz="2000" dirty="0" smtClean="0"/>
              <a:t> pop();</a:t>
            </a:r>
          </a:p>
          <a:p>
            <a:r>
              <a:rPr lang="en-US" sz="2000" dirty="0" smtClean="0"/>
              <a:t>	</a:t>
            </a:r>
            <a:r>
              <a:rPr lang="en-US" sz="2000" dirty="0" err="1" smtClean="0"/>
              <a:t>int</a:t>
            </a:r>
            <a:r>
              <a:rPr lang="en-US" sz="2000" dirty="0" smtClean="0"/>
              <a:t> peek();</a:t>
            </a:r>
          </a:p>
          <a:p>
            <a:r>
              <a:rPr lang="en-US" sz="2000" dirty="0" smtClean="0"/>
              <a:t>	</a:t>
            </a:r>
            <a:r>
              <a:rPr lang="en-US" sz="2000" dirty="0" err="1" smtClean="0"/>
              <a:t>bool</a:t>
            </a:r>
            <a:r>
              <a:rPr lang="en-US" sz="2000" dirty="0" smtClean="0"/>
              <a:t> </a:t>
            </a:r>
            <a:r>
              <a:rPr lang="en-US" sz="2000" dirty="0" err="1" smtClean="0"/>
              <a:t>isEmpty</a:t>
            </a:r>
            <a:r>
              <a:rPr lang="en-US" sz="2000" dirty="0" smtClean="0"/>
              <a:t>();</a:t>
            </a:r>
          </a:p>
          <a:p>
            <a:r>
              <a:rPr lang="en-US" sz="2000" dirty="0"/>
              <a:t>	</a:t>
            </a:r>
            <a:r>
              <a:rPr lang="en-US" sz="2000" dirty="0" err="1" smtClean="0"/>
              <a:t>bool</a:t>
            </a:r>
            <a:r>
              <a:rPr lang="en-US" sz="2000" dirty="0" smtClean="0"/>
              <a:t> </a:t>
            </a:r>
            <a:r>
              <a:rPr lang="en-US" sz="2000" dirty="0" err="1" smtClean="0"/>
              <a:t>isFull</a:t>
            </a:r>
            <a:r>
              <a:rPr lang="en-US" sz="2000" dirty="0" smtClean="0"/>
              <a:t>();</a:t>
            </a:r>
          </a:p>
          <a:p>
            <a:r>
              <a:rPr lang="en-US" sz="2000" dirty="0" smtClean="0"/>
              <a:t>};</a:t>
            </a:r>
          </a:p>
        </p:txBody>
      </p:sp>
      <p:sp>
        <p:nvSpPr>
          <p:cNvPr id="3" name="Slide Number Placeholder 2"/>
          <p:cNvSpPr>
            <a:spLocks noGrp="1"/>
          </p:cNvSpPr>
          <p:nvPr>
            <p:ph type="sldNum" sz="quarter" idx="12"/>
          </p:nvPr>
        </p:nvSpPr>
        <p:spPr/>
        <p:txBody>
          <a:bodyPr/>
          <a:lstStyle/>
          <a:p>
            <a:fld id="{EA59E14A-CF6C-4BA0-B9C8-7EB443BEE51E}" type="slidenum">
              <a:rPr lang="en-US" smtClean="0"/>
              <a:t>9</a:t>
            </a:fld>
            <a:endParaRPr lang="en-US"/>
          </a:p>
        </p:txBody>
      </p:sp>
    </p:spTree>
    <p:extLst>
      <p:ext uri="{BB962C8B-B14F-4D97-AF65-F5344CB8AC3E}">
        <p14:creationId xmlns:p14="http://schemas.microsoft.com/office/powerpoint/2010/main" val="4054732696"/>
      </p:ext>
    </p:extLst>
  </p:cSld>
  <p:clrMapOvr>
    <a:masterClrMapping/>
  </p:clrMapOvr>
  <p:timing>
    <p:tnLst>
      <p:par>
        <p:cTn id="1" dur="indefinite" restart="never" nodeType="tmRoot"/>
      </p:par>
    </p:tnLst>
  </p:timing>
</p:sld>
</file>

<file path=ppt/theme/theme1.xml><?xml version="1.0" encoding="utf-8"?>
<a:theme xmlns:a="http://schemas.openxmlformats.org/drawingml/2006/main" name="Retrospect">
  <a:themeElements>
    <a:clrScheme name="Violet II">
      <a:dk1>
        <a:sysClr val="windowText" lastClr="000000"/>
      </a:dk1>
      <a:lt1>
        <a:sysClr val="window" lastClr="FFFFFF"/>
      </a:lt1>
      <a:dk2>
        <a:srgbClr val="632E62"/>
      </a:dk2>
      <a:lt2>
        <a:srgbClr val="EAE5EB"/>
      </a:lt2>
      <a:accent1>
        <a:srgbClr val="92278F"/>
      </a:accent1>
      <a:accent2>
        <a:srgbClr val="9B57D3"/>
      </a:accent2>
      <a:accent3>
        <a:srgbClr val="755DD9"/>
      </a:accent3>
      <a:accent4>
        <a:srgbClr val="665EB8"/>
      </a:accent4>
      <a:accent5>
        <a:srgbClr val="45A5ED"/>
      </a:accent5>
      <a:accent6>
        <a:srgbClr val="5982DB"/>
      </a:accent6>
      <a:hlink>
        <a:srgbClr val="0066FF"/>
      </a:hlink>
      <a:folHlink>
        <a:srgbClr val="666699"/>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xmlns="" name="Retrospect" id="{5F128B03-DCCA-4EEB-AB3B-CF2899314A46}" vid="{D26EA377-59BD-4C9C-9D94-EE8416EE4C7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4068</TotalTime>
  <Words>1444</Words>
  <Application>Microsoft Office PowerPoint</Application>
  <PresentationFormat>Custom</PresentationFormat>
  <Paragraphs>536</Paragraphs>
  <Slides>88</Slides>
  <Notes>39</Notes>
  <HiddenSlides>0</HiddenSlides>
  <MMClips>0</MMClips>
  <ScaleCrop>false</ScaleCrop>
  <HeadingPairs>
    <vt:vector size="4" baseType="variant">
      <vt:variant>
        <vt:lpstr>Theme</vt:lpstr>
      </vt:variant>
      <vt:variant>
        <vt:i4>1</vt:i4>
      </vt:variant>
      <vt:variant>
        <vt:lpstr>Slide Titles</vt:lpstr>
      </vt:variant>
      <vt:variant>
        <vt:i4>88</vt:i4>
      </vt:variant>
    </vt:vector>
  </HeadingPairs>
  <TitlesOfParts>
    <vt:vector size="89" baseType="lpstr">
      <vt:lpstr>Retrospect</vt:lpstr>
      <vt:lpstr>Stack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Parsing XHTML</vt:lpstr>
      <vt:lpstr>Parsing XHTML</vt:lpstr>
      <vt:lpstr>Parsing XHTML</vt:lpstr>
      <vt:lpstr>Parsing XHTML</vt:lpstr>
      <vt:lpstr>Parsing XHTML</vt:lpstr>
      <vt:lpstr>Parsing XHTML</vt:lpstr>
      <vt:lpstr>Parsing XHTML</vt:lpstr>
      <vt:lpstr>Parsing XHTML</vt:lpstr>
      <vt:lpstr>Parsing XHTML</vt:lpstr>
      <vt:lpstr>Parsing XHTML</vt:lpstr>
      <vt:lpstr>Parsing XHTML</vt:lpstr>
      <vt:lpstr>Parsing XHTML</vt:lpstr>
      <vt:lpstr>Parsing XHTML</vt:lpstr>
      <vt:lpstr>Parsing XHTML</vt:lpstr>
      <vt:lpstr>Parsing XHTML</vt:lpstr>
      <vt:lpstr>Parsing XHTML</vt:lpstr>
      <vt:lpstr>Parsing XHTML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Reverse-Polish Notation</vt:lpstr>
      <vt:lpstr>Reverse-Polish Notation</vt:lpstr>
      <vt:lpstr>Reverse-Polish Notation</vt:lpstr>
      <vt:lpstr>Reverse-Polish Notation</vt:lpstr>
      <vt:lpstr>Reverse-Polish Notation</vt:lpstr>
      <vt:lpstr>Reverse-Polish Notation</vt:lpstr>
      <vt:lpstr>Reverse-Polish Notation</vt:lpstr>
      <vt:lpstr>Reverse-Polish Notation</vt:lpstr>
      <vt:lpstr>Reverse-Polish Notation</vt:lpstr>
      <vt:lpstr>Reverse-Polish Notation</vt:lpstr>
      <vt:lpstr>Reverse-Polish Notation</vt:lpstr>
      <vt:lpstr>Reverse-Polish Notation</vt:lpstr>
      <vt:lpstr>Reverse-Polish Notation</vt:lpstr>
      <vt:lpstr>Reverse-Polish Notation</vt:lpstr>
      <vt:lpstr>Reverse-Polish Notation</vt:lpstr>
      <vt:lpstr>Reverse-Polish Notation</vt:lpstr>
      <vt:lpstr>Reverse-Polish Notation</vt:lpstr>
      <vt:lpstr>Reverse-Polish Notation</vt:lpstr>
      <vt:lpstr>Reverse-Polish Notation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Stack</dc:title>
  <dc:creator>MissNull</dc:creator>
  <cp:lastModifiedBy>Me</cp:lastModifiedBy>
  <cp:revision>67</cp:revision>
  <dcterms:created xsi:type="dcterms:W3CDTF">2023-04-05T21:07:11Z</dcterms:created>
  <dcterms:modified xsi:type="dcterms:W3CDTF">2024-10-29T09:37:43Z</dcterms:modified>
</cp:coreProperties>
</file>